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sldIdLst>
    <p:sldId id="266" r:id="rId5"/>
  </p:sldIdLst>
  <p:sldSz cx="12192000" cy="6858000"/>
  <p:notesSz cx="6858000" cy="9144000"/>
  <p:embeddedFontLst>
    <p:embeddedFont>
      <p:font typeface="Bai Jamjuree" panose="020B0604020202020204" charset="-34"/>
      <p:regular r:id="rId6"/>
      <p:bold r:id="rId7"/>
      <p:italic r:id="rId8"/>
      <p:boldItalic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F50"/>
    <a:srgbClr val="606A7A"/>
    <a:srgbClr val="003366"/>
    <a:srgbClr val="003399"/>
    <a:srgbClr val="6869AA"/>
    <a:srgbClr val="FBAB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25BF2F-D576-C4A4-0534-5FC51F377912}" v="8" dt="2024-08-05T03:18:04.450"/>
    <p1510:client id="{B11D6263-D66A-28F4-27CA-8DCEFB403FFD}" v="1" dt="2024-08-05T03:18:17.3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4.fntdata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UNDAREE SANPROM" userId="S::pundaree.k@cmu.ac.th::285957b4-26b4-4694-83e9-dca2c7b7114c" providerId="AD" clId="Web-{6325BF2F-D576-C4A4-0534-5FC51F377912}"/>
    <pc:docChg chg="modSld">
      <pc:chgData name="PUNDAREE SANPROM" userId="S::pundaree.k@cmu.ac.th::285957b4-26b4-4694-83e9-dca2c7b7114c" providerId="AD" clId="Web-{6325BF2F-D576-C4A4-0534-5FC51F377912}" dt="2024-08-05T03:18:04.450" v="6" actId="1076"/>
      <pc:docMkLst>
        <pc:docMk/>
      </pc:docMkLst>
      <pc:sldChg chg="addSp delSp modSp">
        <pc:chgData name="PUNDAREE SANPROM" userId="S::pundaree.k@cmu.ac.th::285957b4-26b4-4694-83e9-dca2c7b7114c" providerId="AD" clId="Web-{6325BF2F-D576-C4A4-0534-5FC51F377912}" dt="2024-08-05T03:18:04.450" v="6" actId="1076"/>
        <pc:sldMkLst>
          <pc:docMk/>
          <pc:sldMk cId="3659950312" sldId="266"/>
        </pc:sldMkLst>
        <pc:spChg chg="mod">
          <ac:chgData name="PUNDAREE SANPROM" userId="S::pundaree.k@cmu.ac.th::285957b4-26b4-4694-83e9-dca2c7b7114c" providerId="AD" clId="Web-{6325BF2F-D576-C4A4-0534-5FC51F377912}" dt="2024-08-05T03:17:53.497" v="4" actId="14100"/>
          <ac:spMkLst>
            <pc:docMk/>
            <pc:sldMk cId="3659950312" sldId="266"/>
            <ac:spMk id="14" creationId="{CA962BD7-B084-4052-B5CD-942796B45C90}"/>
          </ac:spMkLst>
        </pc:spChg>
        <pc:picChg chg="add mod">
          <ac:chgData name="PUNDAREE SANPROM" userId="S::pundaree.k@cmu.ac.th::285957b4-26b4-4694-83e9-dca2c7b7114c" providerId="AD" clId="Web-{6325BF2F-D576-C4A4-0534-5FC51F377912}" dt="2024-08-05T03:18:04.450" v="6" actId="1076"/>
          <ac:picMkLst>
            <pc:docMk/>
            <pc:sldMk cId="3659950312" sldId="266"/>
            <ac:picMk id="6" creationId="{CFEBE97E-AD5E-A11A-C794-66098ED888BB}"/>
          </ac:picMkLst>
        </pc:picChg>
        <pc:picChg chg="del">
          <ac:chgData name="PUNDAREE SANPROM" userId="S::pundaree.k@cmu.ac.th::285957b4-26b4-4694-83e9-dca2c7b7114c" providerId="AD" clId="Web-{6325BF2F-D576-C4A4-0534-5FC51F377912}" dt="2024-08-05T03:17:43.918" v="0"/>
          <ac:picMkLst>
            <pc:docMk/>
            <pc:sldMk cId="3659950312" sldId="266"/>
            <ac:picMk id="22" creationId="{A4FECB74-0B3B-44B8-8418-E4B86AFBCEB4}"/>
          </ac:picMkLst>
        </pc:picChg>
      </pc:sldChg>
    </pc:docChg>
  </pc:docChgLst>
  <pc:docChgLst>
    <pc:chgData name="PUNDAREE SANPROM" userId="S::pundaree.k@cmu.ac.th::285957b4-26b4-4694-83e9-dca2c7b7114c" providerId="AD" clId="Web-{B11D6263-D66A-28F4-27CA-8DCEFB403FFD}"/>
    <pc:docChg chg="modSld">
      <pc:chgData name="PUNDAREE SANPROM" userId="S::pundaree.k@cmu.ac.th::285957b4-26b4-4694-83e9-dca2c7b7114c" providerId="AD" clId="Web-{B11D6263-D66A-28F4-27CA-8DCEFB403FFD}" dt="2024-08-05T03:18:17.371" v="0" actId="1076"/>
      <pc:docMkLst>
        <pc:docMk/>
      </pc:docMkLst>
      <pc:sldChg chg="modSp">
        <pc:chgData name="PUNDAREE SANPROM" userId="S::pundaree.k@cmu.ac.th::285957b4-26b4-4694-83e9-dca2c7b7114c" providerId="AD" clId="Web-{B11D6263-D66A-28F4-27CA-8DCEFB403FFD}" dt="2024-08-05T03:18:17.371" v="0" actId="1076"/>
        <pc:sldMkLst>
          <pc:docMk/>
          <pc:sldMk cId="3659950312" sldId="266"/>
        </pc:sldMkLst>
        <pc:picChg chg="mod">
          <ac:chgData name="PUNDAREE SANPROM" userId="S::pundaree.k@cmu.ac.th::285957b4-26b4-4694-83e9-dca2c7b7114c" providerId="AD" clId="Web-{B11D6263-D66A-28F4-27CA-8DCEFB403FFD}" dt="2024-08-05T03:18:17.371" v="0" actId="1076"/>
          <ac:picMkLst>
            <pc:docMk/>
            <pc:sldMk cId="3659950312" sldId="266"/>
            <ac:picMk id="6" creationId="{CFEBE97E-AD5E-A11A-C794-66098ED888B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DB483-C780-4B75-BA36-338418CEE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229B39-D65D-40C9-997C-466F67DC68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5BF351-17B1-41AF-8B5A-8337AC878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37AC-D6E7-4A86-A2B4-130B455E09DF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65EFF-C412-4808-9B93-BED5490CC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6A7666-C06A-4B57-A224-0E65968F4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C01B4-E7F8-49E0-BB3A-2DA0DE79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308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60AF9-A8A7-406E-A980-1215DE801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6FBDC7-EDF0-45BC-93DC-507FE31213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68870-F727-4B0B-8366-972D16420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37AC-D6E7-4A86-A2B4-130B455E09DF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B942CE-2EDA-465C-9804-E23FC8D5C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B69261-CC9A-4B8D-80E6-E1C816A87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C01B4-E7F8-49E0-BB3A-2DA0DE79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86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7DFCE3-5E69-4362-B3E4-4645BD4F85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7685E5-DCB0-44AE-89D2-CBB24CD87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1DB70-B526-481A-BAAC-0CCB1D92C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37AC-D6E7-4A86-A2B4-130B455E09DF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693F18-C6D8-4E54-BCBD-6BCF3866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A5375-7BC1-45DB-A05C-6EFFFC0A6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C01B4-E7F8-49E0-BB3A-2DA0DE79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6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E57F3-A931-4CDC-AC0A-E1BCED87A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C464F-B1C0-492E-921F-4267B2B4A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5273D5-0078-497B-B1FB-BE9B4464E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37AC-D6E7-4A86-A2B4-130B455E09DF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BBC80D-3D30-4A5A-839B-76421A9A3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C2B648-ACFF-49B6-8B85-2F49A44A9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C01B4-E7F8-49E0-BB3A-2DA0DE79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274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8C07C-C124-4963-8DC6-36B3E1E40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9449D-FC67-4FCC-B542-12E74D8E0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79421-D0A6-49A4-AD12-4D6009CE9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37AC-D6E7-4A86-A2B4-130B455E09DF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EAD4E-F4CF-4FE6-9B7C-4922550A3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960EE-9D65-4CE8-8D4E-B4AC3279E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C01B4-E7F8-49E0-BB3A-2DA0DE79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726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6A528-5441-4DAF-A455-3326BC6CC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AC130-ECD2-4BC2-8AE3-5E8A40392B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055F46-71CD-4243-82DF-DB70352067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302CE5-2A43-4922-AE8A-53321210A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37AC-D6E7-4A86-A2B4-130B455E09DF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F1C85D-122C-4CF1-894C-1AB117BE7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AA357A-AE62-4E80-9747-BBDCC0A74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C01B4-E7F8-49E0-BB3A-2DA0DE79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79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E9F6C-9A24-4B21-A3B6-6D70EF7ED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AA67BB-93F9-41AD-BA8C-CF42D37FAD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A58FC8-828B-4843-B47C-4E21DD09BD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2D6640-35EB-4969-84C3-CC7EA0F4BD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454482-40E2-4AEA-AF20-514B64937D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48E515-6AB0-4E5E-BC04-BFD0E1B2F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37AC-D6E7-4A86-A2B4-130B455E09DF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EB461D-800B-4C0C-A876-4DDEA82F2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E07B39-F655-4B5C-B657-B3B1B70AF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C01B4-E7F8-49E0-BB3A-2DA0DE79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440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61D9-B427-4AB7-BAB4-B03154433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6F184E-6628-4429-98D5-17C7E8A12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37AC-D6E7-4A86-A2B4-130B455E09DF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7F3A8E-24BD-48B3-A5C8-B10EE5F4F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C5CD8B-1426-462F-80B7-F5E0BC4B9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C01B4-E7F8-49E0-BB3A-2DA0DE79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758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95DB5E-141F-4EF9-BCBD-5238BA6CD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37AC-D6E7-4A86-A2B4-130B455E09DF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FF78AD-6066-4C4D-9372-7C77064F5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EAA1E2-FA82-4331-BB4A-8A9483788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C01B4-E7F8-49E0-BB3A-2DA0DE79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427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6CD9F-FC0A-47E5-8B85-FA61FF324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ADACB-44F5-4B6D-9501-F2539091E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B3B62A-5A92-4FF2-814C-D9789FB04A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60B053-A6CF-4BA5-B14C-12F76CE98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37AC-D6E7-4A86-A2B4-130B455E09DF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FC1D6F-8C23-4D8C-AAFA-D54DC423B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9A5863-98D0-43FF-82A8-3B3F2DB18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C01B4-E7F8-49E0-BB3A-2DA0DE79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683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3554C-8BB9-47CF-A955-33A981069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4AF588-FCA4-47C5-8218-261607E35F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BA112A-AE1E-4ABD-BEAB-EF4043D1A3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E7C915-A42A-4AAD-B41D-C76072F8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637AC-D6E7-4A86-A2B4-130B455E09DF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CA08-7D96-4A64-A9D4-A17E11F44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478720-B9BB-48EB-9290-0BBC4BE23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C01B4-E7F8-49E0-BB3A-2DA0DE79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045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990CB2-7829-4E77-BC90-DDC25AC95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5EC095-736E-4772-937D-27EE9EA555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EE558C-8851-4E53-8D0B-E2AAEFCBCC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637AC-D6E7-4A86-A2B4-130B455E09DF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9CF3D-CE59-4313-896D-11D661BAF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F6B6A4-922B-435E-9BDB-2FDFD81D84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C01B4-E7F8-49E0-BB3A-2DA0DE79A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06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microsoft.com/office/2007/relationships/hdphoto" Target="../media/hdphoto1.wdp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กลุ่ม 17">
            <a:extLst>
              <a:ext uri="{FF2B5EF4-FFF2-40B4-BE49-F238E27FC236}">
                <a16:creationId xmlns:a16="http://schemas.microsoft.com/office/drawing/2014/main" id="{942492A4-157E-4849-8C46-B07AD8893C8D}"/>
              </a:ext>
            </a:extLst>
          </p:cNvPr>
          <p:cNvGrpSpPr/>
          <p:nvPr/>
        </p:nvGrpSpPr>
        <p:grpSpPr>
          <a:xfrm flipH="1">
            <a:off x="-625339" y="-546073"/>
            <a:ext cx="2029008" cy="1559418"/>
            <a:chOff x="-2755460" y="1194843"/>
            <a:chExt cx="2029008" cy="1559418"/>
          </a:xfrm>
        </p:grpSpPr>
        <p:sp>
          <p:nvSpPr>
            <p:cNvPr id="19" name="วงรี 18">
              <a:extLst>
                <a:ext uri="{FF2B5EF4-FFF2-40B4-BE49-F238E27FC236}">
                  <a16:creationId xmlns:a16="http://schemas.microsoft.com/office/drawing/2014/main" id="{4F529177-4827-4ACF-84AA-569456EC63C7}"/>
                </a:ext>
              </a:extLst>
            </p:cNvPr>
            <p:cNvSpPr/>
            <p:nvPr/>
          </p:nvSpPr>
          <p:spPr>
            <a:xfrm>
              <a:off x="-2285870" y="1194843"/>
              <a:ext cx="1559418" cy="1559418"/>
            </a:xfrm>
            <a:prstGeom prst="ellipse">
              <a:avLst/>
            </a:prstGeom>
            <a:solidFill>
              <a:srgbClr val="FBAB2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วงรี 19">
              <a:extLst>
                <a:ext uri="{FF2B5EF4-FFF2-40B4-BE49-F238E27FC236}">
                  <a16:creationId xmlns:a16="http://schemas.microsoft.com/office/drawing/2014/main" id="{32909A2E-932B-4EFE-BA79-D00A4C4C0C18}"/>
                </a:ext>
              </a:extLst>
            </p:cNvPr>
            <p:cNvSpPr/>
            <p:nvPr/>
          </p:nvSpPr>
          <p:spPr>
            <a:xfrm>
              <a:off x="-2755460" y="1546127"/>
              <a:ext cx="856850" cy="856850"/>
            </a:xfrm>
            <a:prstGeom prst="ellipse">
              <a:avLst/>
            </a:prstGeom>
            <a:solidFill>
              <a:srgbClr val="6869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สี่เหลี่ยมผืนผ้า 6">
            <a:extLst>
              <a:ext uri="{FF2B5EF4-FFF2-40B4-BE49-F238E27FC236}">
                <a16:creationId xmlns:a16="http://schemas.microsoft.com/office/drawing/2014/main" id="{F9942DF7-0A2F-4CCB-97A2-D715C546CE8B}"/>
              </a:ext>
            </a:extLst>
          </p:cNvPr>
          <p:cNvSpPr/>
          <p:nvPr/>
        </p:nvSpPr>
        <p:spPr>
          <a:xfrm>
            <a:off x="472085" y="3472508"/>
            <a:ext cx="11026270" cy="214438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>
                <a:solidFill>
                  <a:schemeClr val="tx1">
                    <a:lumMod val="65000"/>
                    <a:lumOff val="35000"/>
                  </a:schemeClr>
                </a:solidFill>
                <a:latin typeface="Bai Jamjuree" panose="00000500000000000000" pitchFamily="2" charset="-34"/>
                <a:cs typeface="Bai Jamjuree" panose="00000500000000000000" pitchFamily="2" charset="-34"/>
              </a:rPr>
              <a:t>-รูปภาพผลงาน-</a:t>
            </a:r>
            <a:endParaRPr lang="en-US">
              <a:solidFill>
                <a:schemeClr val="tx1">
                  <a:lumMod val="65000"/>
                  <a:lumOff val="35000"/>
                </a:schemeClr>
              </a:solidFill>
              <a:latin typeface="Bai Jamjuree" panose="00000500000000000000" pitchFamily="2" charset="-34"/>
              <a:cs typeface="Bai Jamjuree" panose="00000500000000000000" pitchFamily="2" charset="-34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DC72FF-D2DC-4657-B820-EECC8F569124}"/>
              </a:ext>
            </a:extLst>
          </p:cNvPr>
          <p:cNvSpPr txBox="1"/>
          <p:nvPr/>
        </p:nvSpPr>
        <p:spPr>
          <a:xfrm>
            <a:off x="2437078" y="962945"/>
            <a:ext cx="84016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1800" b="1">
                <a:latin typeface="Bai Jamjuree" panose="00000500000000000000" pitchFamily="2" charset="-34"/>
                <a:cs typeface="Bai Jamjuree" panose="00000500000000000000" pitchFamily="2" charset="-34"/>
              </a:rPr>
              <a:t>ชื่อกลุ่มวิจัย/ศูนย์วิจัย/ศูนย์ความเป็นเลิศ </a:t>
            </a:r>
            <a:r>
              <a:rPr lang="th-TH" sz="2000">
                <a:latin typeface="Bai Jamjuree" panose="00000500000000000000" pitchFamily="2" charset="-34"/>
                <a:cs typeface="Bai Jamjuree" panose="00000500000000000000" pitchFamily="2" charset="-34"/>
              </a:rPr>
              <a:t>..........................................................................</a:t>
            </a:r>
            <a:endParaRPr lang="en-US" sz="1800" b="1">
              <a:latin typeface="Bai Jamjuree" panose="00000500000000000000" pitchFamily="2" charset="-34"/>
              <a:cs typeface="Bai Jamjuree" panose="00000500000000000000" pitchFamily="2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7A1A5A-4F45-4F33-8B9E-447C917FF329}"/>
              </a:ext>
            </a:extLst>
          </p:cNvPr>
          <p:cNvSpPr txBox="1"/>
          <p:nvPr/>
        </p:nvSpPr>
        <p:spPr>
          <a:xfrm>
            <a:off x="3646543" y="523935"/>
            <a:ext cx="59827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000" b="1">
                <a:latin typeface="Bai Jamjuree" panose="00000500000000000000" pitchFamily="2" charset="-34"/>
                <a:cs typeface="Bai Jamjuree" panose="00000500000000000000" pitchFamily="2" charset="-34"/>
              </a:rPr>
              <a:t>ชื่อโครงการ</a:t>
            </a:r>
            <a:r>
              <a:rPr lang="th-TH" sz="2000">
                <a:latin typeface="Bai Jamjuree" panose="00000500000000000000" pitchFamily="2" charset="-34"/>
                <a:cs typeface="Bai Jamjuree" panose="00000500000000000000" pitchFamily="2" charset="-34"/>
              </a:rPr>
              <a:t>................................................................................</a:t>
            </a:r>
            <a:endParaRPr lang="en-US" sz="2000">
              <a:latin typeface="Bai Jamjuree" panose="00000500000000000000" pitchFamily="2" charset="-34"/>
              <a:cs typeface="Bai Jamjuree" panose="00000500000000000000" pitchFamily="2" charset="-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95467C-A5C8-49BF-9EE1-420B41159FC9}"/>
              </a:ext>
            </a:extLst>
          </p:cNvPr>
          <p:cNvSpPr txBox="1"/>
          <p:nvPr/>
        </p:nvSpPr>
        <p:spPr>
          <a:xfrm>
            <a:off x="604495" y="3123806"/>
            <a:ext cx="19431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b="1">
                <a:latin typeface="Bai Jamjuree" panose="00000500000000000000" pitchFamily="2" charset="-34"/>
                <a:cs typeface="Bai Jamjuree" panose="00000500000000000000" pitchFamily="2" charset="-34"/>
              </a:rPr>
              <a:t>รายละเอียดต้นแบบ</a:t>
            </a:r>
            <a:r>
              <a:rPr lang="en-US" sz="1600" b="1">
                <a:latin typeface="Bai Jamjuree" panose="00000500000000000000" pitchFamily="2" charset="-34"/>
                <a:cs typeface="Bai Jamjuree" panose="00000500000000000000" pitchFamily="2" charset="-34"/>
              </a:rPr>
              <a:t>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6587FB-738D-4D96-AB08-52BD292AFDDC}"/>
              </a:ext>
            </a:extLst>
          </p:cNvPr>
          <p:cNvSpPr txBox="1"/>
          <p:nvPr/>
        </p:nvSpPr>
        <p:spPr>
          <a:xfrm>
            <a:off x="604495" y="2703067"/>
            <a:ext cx="26949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b="1">
                <a:latin typeface="Bai Jamjuree" panose="00000500000000000000" pitchFamily="2" charset="-34"/>
                <a:cs typeface="Bai Jamjuree" panose="00000500000000000000" pitchFamily="2" charset="-34"/>
              </a:rPr>
              <a:t>ระดับ </a:t>
            </a:r>
            <a:r>
              <a:rPr lang="en-US" sz="1600" b="1">
                <a:latin typeface="Bai Jamjuree" panose="00000500000000000000" pitchFamily="2" charset="-34"/>
                <a:cs typeface="Bai Jamjuree" panose="00000500000000000000" pitchFamily="2" charset="-34"/>
              </a:rPr>
              <a:t>TRL </a:t>
            </a:r>
            <a:r>
              <a:rPr lang="th-TH" sz="1600" b="1">
                <a:latin typeface="Bai Jamjuree" panose="00000500000000000000" pitchFamily="2" charset="-34"/>
                <a:cs typeface="Bai Jamjuree" panose="00000500000000000000" pitchFamily="2" charset="-34"/>
              </a:rPr>
              <a:t>ที่ประเมินตนเอง</a:t>
            </a:r>
            <a:r>
              <a:rPr lang="en-US" sz="1600" b="1">
                <a:latin typeface="Bai Jamjuree" panose="00000500000000000000" pitchFamily="2" charset="-34"/>
                <a:cs typeface="Bai Jamjuree" panose="00000500000000000000" pitchFamily="2" charset="-34"/>
              </a:rPr>
              <a:t> 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EACDC7-12F1-471B-97D7-0C4530A5C93D}"/>
              </a:ext>
            </a:extLst>
          </p:cNvPr>
          <p:cNvSpPr txBox="1"/>
          <p:nvPr/>
        </p:nvSpPr>
        <p:spPr>
          <a:xfrm>
            <a:off x="604495" y="1553813"/>
            <a:ext cx="11657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b="1">
                <a:latin typeface="Bai Jamjuree" panose="00000500000000000000" pitchFamily="2" charset="-34"/>
                <a:cs typeface="Bai Jamjuree" panose="00000500000000000000" pitchFamily="2" charset="-34"/>
              </a:rPr>
              <a:t>คณะผู้วิจัย</a:t>
            </a:r>
            <a:r>
              <a:rPr lang="en-US" sz="1600" b="1">
                <a:latin typeface="Bai Jamjuree" panose="00000500000000000000" pitchFamily="2" charset="-34"/>
                <a:cs typeface="Bai Jamjuree" panose="00000500000000000000" pitchFamily="2" charset="-34"/>
              </a:rPr>
              <a:t>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42A3D8-4BC6-4949-8B57-0CCBDBF6DD38}"/>
              </a:ext>
            </a:extLst>
          </p:cNvPr>
          <p:cNvSpPr txBox="1"/>
          <p:nvPr/>
        </p:nvSpPr>
        <p:spPr>
          <a:xfrm>
            <a:off x="647207" y="6181285"/>
            <a:ext cx="38876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b="1">
                <a:latin typeface="Bai Jamjuree" panose="00000500000000000000" pitchFamily="2" charset="-34"/>
                <a:cs typeface="Bai Jamjuree" panose="00000500000000000000" pitchFamily="2" charset="-34"/>
              </a:rPr>
              <a:t>สิทธิบัตร รางวัล ผลงานสู่ชุมชม หรืออื่น ๆ </a:t>
            </a:r>
            <a:r>
              <a:rPr lang="en-US" sz="1600" b="1">
                <a:latin typeface="Bai Jamjuree" panose="00000500000000000000" pitchFamily="2" charset="-34"/>
                <a:cs typeface="Bai Jamjuree" panose="00000500000000000000" pitchFamily="2" charset="-34"/>
              </a:rPr>
              <a:t>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8688558-8849-4903-9194-3FB65F2A39CE}"/>
              </a:ext>
            </a:extLst>
          </p:cNvPr>
          <p:cNvSpPr txBox="1"/>
          <p:nvPr/>
        </p:nvSpPr>
        <p:spPr>
          <a:xfrm>
            <a:off x="604496" y="1974552"/>
            <a:ext cx="98211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>
                <a:latin typeface="Bai Jamjuree" panose="00000500000000000000" pitchFamily="2" charset="-34"/>
                <a:cs typeface="Bai Jamjuree" panose="00000500000000000000" pitchFamily="2" charset="-34"/>
              </a:rPr>
              <a:t>ประเภทของผลงาน</a:t>
            </a:r>
            <a:r>
              <a:rPr lang="en-US" sz="1600" b="1">
                <a:latin typeface="Bai Jamjuree" panose="00000500000000000000" pitchFamily="2" charset="-34"/>
                <a:cs typeface="Bai Jamjuree" panose="00000500000000000000" pitchFamily="2" charset="-34"/>
              </a:rPr>
              <a:t>:</a:t>
            </a:r>
            <a:r>
              <a:rPr lang="th-TH" sz="1600">
                <a:latin typeface="Bai Jamjuree" panose="00000500000000000000" pitchFamily="2" charset="-34"/>
                <a:cs typeface="Bai Jamjuree" panose="00000500000000000000" pitchFamily="2" charset="-34"/>
              </a:rPr>
              <a:t> </a:t>
            </a:r>
            <a:r>
              <a:rPr lang="th-TH" sz="1400">
                <a:solidFill>
                  <a:schemeClr val="tx1">
                    <a:lumMod val="65000"/>
                    <a:lumOff val="35000"/>
                  </a:schemeClr>
                </a:solidFill>
                <a:latin typeface="Bai Jamjuree" panose="00000500000000000000" pitchFamily="2" charset="-34"/>
                <a:cs typeface="Bai Jamjuree" panose="00000500000000000000" pitchFamily="2" charset="-34"/>
              </a:rPr>
              <a:t>โปรดเลือก </a:t>
            </a:r>
            <a:r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Bai Jamjuree" panose="00000500000000000000" pitchFamily="2" charset="-34"/>
                <a:cs typeface="Bai Jamjuree" panose="00000500000000000000" pitchFamily="2" charset="-34"/>
              </a:rPr>
              <a:t>Emerging Technology</a:t>
            </a:r>
            <a:r>
              <a:rPr lang="th-TH" sz="1400">
                <a:solidFill>
                  <a:schemeClr val="tx1">
                    <a:lumMod val="65000"/>
                    <a:lumOff val="35000"/>
                  </a:schemeClr>
                </a:solidFill>
                <a:latin typeface="Bai Jamjuree" panose="00000500000000000000" pitchFamily="2" charset="-34"/>
                <a:cs typeface="Bai Jamjuree" panose="00000500000000000000" pitchFamily="2" charset="-34"/>
              </a:rPr>
              <a:t>/ </a:t>
            </a:r>
            <a:r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Bai Jamjuree" panose="00000500000000000000" pitchFamily="2" charset="-34"/>
                <a:cs typeface="Bai Jamjuree" panose="00000500000000000000" pitchFamily="2" charset="-34"/>
              </a:rPr>
              <a:t>Frontier Research</a:t>
            </a:r>
            <a:r>
              <a:rPr lang="th-TH" sz="1400">
                <a:solidFill>
                  <a:schemeClr val="tx1">
                    <a:lumMod val="65000"/>
                    <a:lumOff val="35000"/>
                  </a:schemeClr>
                </a:solidFill>
                <a:latin typeface="Bai Jamjuree" panose="00000500000000000000" pitchFamily="2" charset="-34"/>
                <a:cs typeface="Bai Jamjuree" panose="00000500000000000000" pitchFamily="2" charset="-34"/>
              </a:rPr>
              <a:t>/ </a:t>
            </a:r>
            <a:r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Bai Jamjuree" panose="00000500000000000000" pitchFamily="2" charset="-34"/>
                <a:cs typeface="Bai Jamjuree" panose="00000500000000000000" pitchFamily="2" charset="-34"/>
              </a:rPr>
              <a:t>Applied Research/</a:t>
            </a:r>
            <a:r>
              <a:rPr lang="th-TH" sz="1400">
                <a:solidFill>
                  <a:schemeClr val="tx1">
                    <a:lumMod val="65000"/>
                    <a:lumOff val="35000"/>
                  </a:schemeClr>
                </a:solidFill>
                <a:latin typeface="Bai Jamjuree" panose="00000500000000000000" pitchFamily="2" charset="-34"/>
                <a:cs typeface="Bai Jamjuree" panose="00000500000000000000" pitchFamily="2" charset="-34"/>
              </a:rPr>
              <a:t> </a:t>
            </a:r>
            <a:r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Bai Jamjuree" panose="00000500000000000000" pitchFamily="2" charset="-34"/>
                <a:cs typeface="Bai Jamjuree" panose="00000500000000000000" pitchFamily="2" charset="-34"/>
              </a:rPr>
              <a:t>Product Development (</a:t>
            </a:r>
            <a:r>
              <a:rPr lang="th-TH" sz="1400">
                <a:solidFill>
                  <a:schemeClr val="tx1">
                    <a:lumMod val="65000"/>
                    <a:lumOff val="35000"/>
                  </a:schemeClr>
                </a:solidFill>
                <a:latin typeface="Bai Jamjuree" panose="00000500000000000000" pitchFamily="2" charset="-34"/>
                <a:cs typeface="Bai Jamjuree" panose="00000500000000000000" pitchFamily="2" charset="-34"/>
              </a:rPr>
              <a:t>เลือกเพียง 1 หัวข้อ) อ้างอิงตามแบบฟอร์ม </a:t>
            </a:r>
            <a:r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  <a:latin typeface="Bai Jamjuree" panose="00000500000000000000" pitchFamily="2" charset="-34"/>
                <a:cs typeface="Bai Jamjuree" panose="00000500000000000000" pitchFamily="2" charset="-34"/>
              </a:rPr>
              <a:t>TRL-TLO (Excel File)</a:t>
            </a:r>
            <a:endParaRPr lang="th-TH" sz="1400">
              <a:solidFill>
                <a:schemeClr val="tx1">
                  <a:lumMod val="65000"/>
                  <a:lumOff val="35000"/>
                </a:schemeClr>
              </a:solidFill>
              <a:latin typeface="Bai Jamjuree" panose="00000500000000000000" pitchFamily="2" charset="-34"/>
              <a:cs typeface="Bai Jamjuree" panose="00000500000000000000" pitchFamily="2" charset="-34"/>
            </a:endParaRPr>
          </a:p>
          <a:p>
            <a:r>
              <a:rPr lang="th-TH" sz="1400">
                <a:solidFill>
                  <a:srgbClr val="FF0000"/>
                </a:solidFill>
                <a:latin typeface="Bai Jamjuree" panose="00000500000000000000" pitchFamily="2" charset="-34"/>
                <a:cs typeface="Bai Jamjuree" panose="00000500000000000000" pitchFamily="2" charset="-34"/>
              </a:rPr>
              <a:t>  </a:t>
            </a:r>
            <a:endParaRPr lang="en-US" sz="1600">
              <a:solidFill>
                <a:srgbClr val="FF0000"/>
              </a:solidFill>
              <a:latin typeface="Bai Jamjuree" panose="00000500000000000000" pitchFamily="2" charset="-34"/>
              <a:cs typeface="Bai Jamjuree" panose="00000500000000000000" pitchFamily="2" charset="-34"/>
            </a:endParaRPr>
          </a:p>
        </p:txBody>
      </p:sp>
      <p:sp>
        <p:nvSpPr>
          <p:cNvPr id="16" name="วงรี 15">
            <a:extLst>
              <a:ext uri="{FF2B5EF4-FFF2-40B4-BE49-F238E27FC236}">
                <a16:creationId xmlns:a16="http://schemas.microsoft.com/office/drawing/2014/main" id="{6BEA05D3-AA3C-44F1-A5AC-EF8AF71A292F}"/>
              </a:ext>
            </a:extLst>
          </p:cNvPr>
          <p:cNvSpPr/>
          <p:nvPr/>
        </p:nvSpPr>
        <p:spPr>
          <a:xfrm>
            <a:off x="11543893" y="6046445"/>
            <a:ext cx="1559418" cy="1559418"/>
          </a:xfrm>
          <a:prstGeom prst="ellipse">
            <a:avLst/>
          </a:prstGeom>
          <a:solidFill>
            <a:srgbClr val="FBAB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วงรี 16">
            <a:extLst>
              <a:ext uri="{FF2B5EF4-FFF2-40B4-BE49-F238E27FC236}">
                <a16:creationId xmlns:a16="http://schemas.microsoft.com/office/drawing/2014/main" id="{D189D424-865E-489E-82BC-92D55E55440A}"/>
              </a:ext>
            </a:extLst>
          </p:cNvPr>
          <p:cNvSpPr/>
          <p:nvPr/>
        </p:nvSpPr>
        <p:spPr>
          <a:xfrm>
            <a:off x="11074303" y="6397729"/>
            <a:ext cx="856850" cy="856850"/>
          </a:xfrm>
          <a:prstGeom prst="ellipse">
            <a:avLst/>
          </a:prstGeom>
          <a:solidFill>
            <a:srgbClr val="6869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สี่เหลี่ยมผืนผ้า: มุมมน 13">
            <a:extLst>
              <a:ext uri="{FF2B5EF4-FFF2-40B4-BE49-F238E27FC236}">
                <a16:creationId xmlns:a16="http://schemas.microsoft.com/office/drawing/2014/main" id="{CA962BD7-B084-4052-B5CD-942796B45C90}"/>
              </a:ext>
            </a:extLst>
          </p:cNvPr>
          <p:cNvSpPr/>
          <p:nvPr/>
        </p:nvSpPr>
        <p:spPr>
          <a:xfrm>
            <a:off x="125506" y="165100"/>
            <a:ext cx="11944396" cy="6502400"/>
          </a:xfrm>
          <a:prstGeom prst="roundRect">
            <a:avLst>
              <a:gd name="adj" fmla="val 2593"/>
            </a:avLst>
          </a:prstGeom>
          <a:noFill/>
          <a:ln w="57150">
            <a:solidFill>
              <a:srgbClr val="6869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กราฟิก 23" descr="การระดมสมองของกลุ่ม ด้วยสีเติมแบบทึบ">
            <a:extLst>
              <a:ext uri="{FF2B5EF4-FFF2-40B4-BE49-F238E27FC236}">
                <a16:creationId xmlns:a16="http://schemas.microsoft.com/office/drawing/2014/main" id="{4E399AA4-D3CB-4788-927F-63A9CDAC42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9123" y="1514095"/>
            <a:ext cx="368084" cy="368084"/>
          </a:xfrm>
          <a:prstGeom prst="rect">
            <a:avLst/>
          </a:prstGeom>
        </p:spPr>
      </p:pic>
      <p:pic>
        <p:nvPicPr>
          <p:cNvPr id="26" name="กราฟิก 25" descr="เอกสาร ด้วยสีเติมแบบทึบ">
            <a:extLst>
              <a:ext uri="{FF2B5EF4-FFF2-40B4-BE49-F238E27FC236}">
                <a16:creationId xmlns:a16="http://schemas.microsoft.com/office/drawing/2014/main" id="{54538ED1-BC3D-46AA-BD19-8498347D23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7086" y="2074021"/>
            <a:ext cx="312158" cy="312158"/>
          </a:xfrm>
          <a:prstGeom prst="rect">
            <a:avLst/>
          </a:prstGeom>
        </p:spPr>
      </p:pic>
      <p:pic>
        <p:nvPicPr>
          <p:cNvPr id="28" name="กราฟิก 27" descr="รายการตรวจสอบ ด้วยสีเติมแบบทึบ">
            <a:extLst>
              <a:ext uri="{FF2B5EF4-FFF2-40B4-BE49-F238E27FC236}">
                <a16:creationId xmlns:a16="http://schemas.microsoft.com/office/drawing/2014/main" id="{D685C8F0-1749-4B48-95A8-FC55DD1548A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07086" y="2678463"/>
            <a:ext cx="329998" cy="329998"/>
          </a:xfrm>
          <a:prstGeom prst="rect">
            <a:avLst/>
          </a:prstGeom>
        </p:spPr>
      </p:pic>
      <p:pic>
        <p:nvPicPr>
          <p:cNvPr id="30" name="กราฟิก 29" descr="กล้อง ด้วยสีเติมแบบทึบ">
            <a:extLst>
              <a:ext uri="{FF2B5EF4-FFF2-40B4-BE49-F238E27FC236}">
                <a16:creationId xmlns:a16="http://schemas.microsoft.com/office/drawing/2014/main" id="{F65BC4F6-112C-4E7B-BD46-3FF66161B71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41740" y="3161088"/>
            <a:ext cx="262755" cy="262755"/>
          </a:xfrm>
          <a:prstGeom prst="rect">
            <a:avLst/>
          </a:prstGeom>
        </p:spPr>
      </p:pic>
      <p:pic>
        <p:nvPicPr>
          <p:cNvPr id="32" name="กราฟิก 31" descr="เพชร ด้วยสีเติมแบบทึบ">
            <a:extLst>
              <a:ext uri="{FF2B5EF4-FFF2-40B4-BE49-F238E27FC236}">
                <a16:creationId xmlns:a16="http://schemas.microsoft.com/office/drawing/2014/main" id="{22CB0236-EC67-4CCE-AACA-6259D619A68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39466" y="6203970"/>
            <a:ext cx="292027" cy="29202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E696AD4-6EA0-4A68-908D-661E7F1CBEEA}"/>
              </a:ext>
            </a:extLst>
          </p:cNvPr>
          <p:cNvSpPr/>
          <p:nvPr/>
        </p:nvSpPr>
        <p:spPr>
          <a:xfrm>
            <a:off x="647207" y="5865416"/>
            <a:ext cx="236314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>
                <a:latin typeface="Bai Jamjuree" panose="00000500000000000000" pitchFamily="2" charset="-34"/>
                <a:cs typeface="Bai Jamjuree" panose="00000500000000000000" pitchFamily="2" charset="-34"/>
              </a:rPr>
              <a:t>Keywords </a:t>
            </a:r>
            <a:r>
              <a:rPr lang="en-US" sz="1600" b="1" err="1">
                <a:latin typeface="Bai Jamjuree" panose="00000500000000000000" pitchFamily="2" charset="-34"/>
                <a:cs typeface="Bai Jamjuree" panose="00000500000000000000" pitchFamily="2" charset="-34"/>
              </a:rPr>
              <a:t>ของผลงาน</a:t>
            </a:r>
            <a:r>
              <a:rPr lang="en-US" sz="1600" b="1">
                <a:latin typeface="Bai Jamjuree" panose="00000500000000000000" pitchFamily="2" charset="-34"/>
                <a:cs typeface="Bai Jamjuree" panose="00000500000000000000" pitchFamily="2" charset="-34"/>
              </a:rPr>
              <a:t> : 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448F39D1-F2A7-4B33-9DF6-BD635B831BAA}"/>
              </a:ext>
            </a:extLst>
          </p:cNvPr>
          <p:cNvPicPr>
            <a:picLocks noChangeAspect="1"/>
          </p:cNvPicPr>
          <p:nvPr/>
        </p:nvPicPr>
        <p:blipFill>
          <a:blip r:embed="rId12">
            <a:duotone>
              <a:prstClr val="black"/>
              <a:schemeClr val="tx1">
                <a:lumMod val="50000"/>
                <a:lumOff val="50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830" y="5861993"/>
            <a:ext cx="322716" cy="322716"/>
          </a:xfrm>
          <a:prstGeom prst="rect">
            <a:avLst/>
          </a:prstGeom>
        </p:spPr>
      </p:pic>
      <p:pic>
        <p:nvPicPr>
          <p:cNvPr id="6" name="Picture 5" descr="A purple and yellow letters on a black background&#10;&#10;Description automatically generated">
            <a:extLst>
              <a:ext uri="{FF2B5EF4-FFF2-40B4-BE49-F238E27FC236}">
                <a16:creationId xmlns:a16="http://schemas.microsoft.com/office/drawing/2014/main" id="{CFEBE97E-AD5E-A11A-C794-66098ED888B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252342" y="89742"/>
            <a:ext cx="1648399" cy="720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950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f51f87c6-2431-4388-9af9-381699f27c08">
      <Terms xmlns="http://schemas.microsoft.com/office/infopath/2007/PartnerControls"/>
    </lcf76f155ced4ddcb4097134ff3c332f>
    <TaxCatchAll xmlns="e18e8ff8-88a9-40d1-8634-08fc246a5a9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DECCBB3D1DE44F86814BB2EB1A1ED2" ma:contentTypeVersion="20" ma:contentTypeDescription="Create a new document." ma:contentTypeScope="" ma:versionID="9eafbf2006ca775fba51e0424d8eebf6">
  <xsd:schema xmlns:xsd="http://www.w3.org/2001/XMLSchema" xmlns:xs="http://www.w3.org/2001/XMLSchema" xmlns:p="http://schemas.microsoft.com/office/2006/metadata/properties" xmlns:ns1="http://schemas.microsoft.com/sharepoint/v3" xmlns:ns2="f51f87c6-2431-4388-9af9-381699f27c08" xmlns:ns3="e18e8ff8-88a9-40d1-8634-08fc246a5a9b" targetNamespace="http://schemas.microsoft.com/office/2006/metadata/properties" ma:root="true" ma:fieldsID="e2c2bb3b8dbb4fd693a1ffd1dbc26544" ns1:_="" ns2:_="" ns3:_="">
    <xsd:import namespace="http://schemas.microsoft.com/sharepoint/v3"/>
    <xsd:import namespace="f51f87c6-2431-4388-9af9-381699f27c08"/>
    <xsd:import namespace="e18e8ff8-88a9-40d1-8634-08fc246a5a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1f87c6-2431-4388-9af9-381699f27c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fc93ee74-b7c0-43f6-95d6-fcd5838c20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8e8ff8-88a9-40d1-8634-08fc246a5a9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7e8dc0e-9783-4414-b003-9e4e44d1cf50}" ma:internalName="TaxCatchAll" ma:showField="CatchAllData" ma:web="e18e8ff8-88a9-40d1-8634-08fc246a5a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9A68086-356A-496B-A34B-E3EF593242BC}">
  <ds:schemaRefs>
    <ds:schemaRef ds:uri="e18e8ff8-88a9-40d1-8634-08fc246a5a9b"/>
    <ds:schemaRef ds:uri="f51f87c6-2431-4388-9af9-381699f27c08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6B777AFB-23F8-4375-8469-B55C672F9383}">
  <ds:schemaRefs>
    <ds:schemaRef ds:uri="e18e8ff8-88a9-40d1-8634-08fc246a5a9b"/>
    <ds:schemaRef ds:uri="f51f87c6-2431-4388-9af9-381699f27c0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9C7F3B9-2548-497F-A951-3387F7C9489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NATRADA TANAKOONTHIPPAPHA</dc:creator>
  <cp:revision>1</cp:revision>
  <dcterms:created xsi:type="dcterms:W3CDTF">2024-07-30T02:22:14Z</dcterms:created>
  <dcterms:modified xsi:type="dcterms:W3CDTF">2024-08-05T03:18:18Z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0x0101002DDECCBB3D1DE44F86814BB2EB1A1ED2</vt:lpwstr>
  </property>
  <property fmtid="{D5CDD505-2E9C-101B-9397-08002B2CF9AE}" pid="3" name="MediaServiceImageTags">
    <vt:lpwstr/>
  </property>
</Properties>
</file>