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>
        <p:scale>
          <a:sx n="60" d="100"/>
          <a:sy n="60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E910-ABDD-406F-99AB-364E125C9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F2A18-D49D-B096-89EE-CE599FC86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3FA6-C149-572E-00AA-2F60D24D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617E-03AF-42A1-2CE9-101C5B9B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2EF8D-9629-80AF-A102-C4EFC68F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049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1147-3A8D-C225-BB25-5070DD1D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6A144-BD50-B6F5-4FC0-4CEDC25E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063E-6D3A-6E10-24EC-DC4F9CEC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6C93-BD42-3275-98F2-78647936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57CB3-8BBB-0BB7-6D6C-CD322FA7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113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19B91D-21FD-C894-D913-655C3864A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92CA2-A3D0-4423-B2A5-E85F5BA6F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2CC93-8130-E5B1-9245-95C67631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86A7-E5B2-A4DB-D143-DF9CE0EC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159DF-8411-0172-C519-E35A4F423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2997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29A74-A8BB-E101-5FE0-92B97D5E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FB88-1CE6-B6BB-0D7B-85710AC76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3200F-0C50-AFC1-5F13-FC588C77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2017-E47C-8528-943E-C82D5240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8CC2-5EFC-F2F9-4F50-EB122D72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12320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C383-700A-2872-0094-8E4D76E8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98998-C965-AD7A-4D25-F5DCA6C9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D51AA-E564-FF48-E02C-0B3B12E1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E719A-BA14-8B1E-C80A-2B6FD7B3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78AB7-FB5A-AFD3-9B14-FCE25A6B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2247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F9A0-1419-1374-496E-04C28911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754A9-28F6-D332-DEFC-1971BAB46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1F6A2-CE7A-65ED-346B-02B0FCF50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A4499-9148-3CDF-2B7C-7AD62176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14403-7B02-9017-0AC6-C5C321BF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1D80C-B498-7993-0659-8293DFE5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1952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0871-80FE-7908-6E42-CBABB714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71C36-9A26-F910-3DE9-8A66A18D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DC2D7-2613-31DA-12AC-578500647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C5C7E0-284F-5FE6-F9F4-590A6EC27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4170F-FD3A-0F4E-D480-4126D64BC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D9E2F-9B7E-B367-ACA8-686FB10CD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BD08E-9495-3F6F-1B23-6E1A5F1F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B4AD1-79B0-D76F-4CA9-A7C6C9D2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688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EF95-05BB-AEC6-92A6-2D340C6F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14203-896F-79D3-1166-9FB47B67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FC477-E86B-5E45-7884-3B8088D3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B889F-483A-F384-9274-5054CFDE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1248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9CA86-2677-2BC3-82B7-17D7AE6D9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5E281-8314-6CC5-8FC9-7BD0EB49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84966-2D3C-26B5-EC6A-6F2D28FB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752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EBBB3-6E2A-8574-D343-77DF98F6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70C1D-D12A-3889-A0D6-D6747C6ED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6E57E-F163-1AA5-5ACC-EF07EB782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CBD7C-538B-F707-F9B3-A814B66E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AEE2F-88FF-C637-76D7-4F0E0863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DBE29-D50C-53FB-174D-64C3D50F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87920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6CE90-B246-C899-32E1-574844B6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ED8F5A-944F-9138-7937-7B8FA2F62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177D7-8D2B-2EBB-46D4-2FA8B33E3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734AB-8AE4-D756-4F49-DD7BFEBE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EAF82-62B5-37B9-DA67-0528C2DB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41BB7-A41F-BF9F-C8D7-2B7623EE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907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6AF20-8DB6-37A6-23C8-0D869D5E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5725E-1572-39D9-21E4-9CA079692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6B2C6-4129-3779-853D-C12CCED03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4E4EA9-E0AC-E744-A768-EEBCEEFABCCB}" type="datetimeFigureOut">
              <a:rPr lang="en-TH" smtClean="0"/>
              <a:t>07/10/2024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1B602-0C84-75D5-2EF2-B73F087A8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E0FD5-04FC-03D3-2654-F1D8E31B1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0BB126-8F0B-0E4E-A0EE-C4E6124D32F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6073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184F-CA31-7236-7A47-85A3D8F3C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2215"/>
            <a:ext cx="6855262" cy="568651"/>
          </a:xfrm>
        </p:spPr>
        <p:txBody>
          <a:bodyPr anchor="t">
            <a:normAutofit/>
          </a:bodyPr>
          <a:lstStyle/>
          <a:p>
            <a:pPr algn="l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ชื่อโครงการ........................................................................... </a:t>
            </a:r>
            <a:endParaRPr lang="en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9BFCE0-DC97-386C-7C5B-71E9CB419452}"/>
              </a:ext>
            </a:extLst>
          </p:cNvPr>
          <p:cNvSpPr txBox="1">
            <a:spLocks/>
          </p:cNvSpPr>
          <p:nvPr/>
        </p:nvSpPr>
        <p:spPr>
          <a:xfrm>
            <a:off x="8162693" y="180009"/>
            <a:ext cx="3812113" cy="3693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หัวหน้าโครงการชุด (ผู้รับผิดชอบหลัก)</a:t>
            </a:r>
            <a:r>
              <a:rPr lang="en-US" sz="1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</a:t>
            </a:r>
            <a:r>
              <a:rPr lang="en-US" sz="1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............................................</a:t>
            </a:r>
          </a:p>
          <a:p>
            <a:pPr algn="l"/>
            <a:r>
              <a:rPr lang="th-TH" sz="1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ระบุชื่อนักวิจัยรุ่นใหม่ (ถ้ามี) ............................</a:t>
            </a:r>
            <a:r>
              <a:rPr lang="en-US" sz="1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.......................................................</a:t>
            </a:r>
            <a:endParaRPr lang="th-TH" sz="1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46B32A-9A42-355B-AC80-E3438F96077C}"/>
              </a:ext>
            </a:extLst>
          </p:cNvPr>
          <p:cNvSpPr txBox="1">
            <a:spLocks/>
          </p:cNvSpPr>
          <p:nvPr/>
        </p:nvSpPr>
        <p:spPr>
          <a:xfrm>
            <a:off x="3266486" y="2717029"/>
            <a:ext cx="6515468" cy="3385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แผนภาพแสดงกรอบการวิจัยโครงการชุดและความเกี่ยวเนื่องของโครงการย่อย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ADF145-559A-4FAF-0D9B-51362043512E}"/>
              </a:ext>
            </a:extLst>
          </p:cNvPr>
          <p:cNvSpPr txBox="1">
            <a:spLocks/>
          </p:cNvSpPr>
          <p:nvPr/>
        </p:nvSpPr>
        <p:spPr>
          <a:xfrm>
            <a:off x="95693" y="5286005"/>
            <a:ext cx="10801611" cy="15668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ผลผลิตที่จะนำส่ง (ปีงบประมาณที่ยื่นขอในปี 2569)</a:t>
            </a:r>
          </a:p>
          <a:p>
            <a:pPr algn="l">
              <a:tabLst>
                <a:tab pos="1147763" algn="l"/>
              </a:tabLst>
            </a:pPr>
            <a:r>
              <a:rPr lang="th-TH" sz="1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ผลผลิตที่ต้องส่งมอบ	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ผลงานตีพิมพ์ ...... เรื่อง แบ่งเป็น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ISI Q1.....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ISI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Q2 .....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SCOPUS Q1 TIER 1 .......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เรื่อง (สำหรับสาขาวิทยาศาสตร์เทคโนโลยี และวิทยาศาสตร์สุขภาพ)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>
              <a:tabLst>
                <a:tab pos="1147763" algn="l"/>
              </a:tabLst>
            </a:pP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                                 แบ่งเป็น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Scopus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Q1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 เรื่อง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Scopus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Q2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....... เรื่อง นวัตกรรมทางสังคม ...... เรื่อง (สำหรับสาขามนุษยศาสตร์และสังคมศาสตร์)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>
              <a:tabLst>
                <a:tab pos="1147763" algn="l"/>
              </a:tabLst>
            </a:pP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2.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การพัฒนากำลังคนทุกระดับ ............ คน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>
              <a:tabLst>
                <a:tab pos="1147763" algn="l"/>
              </a:tabLst>
            </a:pP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3.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เครือข่ายความร่วมมือ ............. เครือข่าย</a:t>
            </a:r>
            <a:endParaRPr lang="en-US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>
              <a:tabLst>
                <a:tab pos="1147763" algn="l"/>
              </a:tabLst>
            </a:pP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4.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ทุนวิจัยต่อยอด ......... โครงการ </a:t>
            </a:r>
          </a:p>
          <a:p>
            <a:pPr algn="l"/>
            <a:r>
              <a:rPr lang="th-TH" sz="1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ผลผลิตอื่น ๆ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1.) ...................................................................................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2.) ...................................................................................</a:t>
            </a:r>
            <a:endParaRPr lang="en-US" sz="1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063B5C-AE51-5E42-BEF3-DF6A2613CCF7}"/>
              </a:ext>
            </a:extLst>
          </p:cNvPr>
          <p:cNvSpPr txBox="1">
            <a:spLocks/>
          </p:cNvSpPr>
          <p:nvPr/>
        </p:nvSpPr>
        <p:spPr>
          <a:xfrm>
            <a:off x="0" y="118600"/>
            <a:ext cx="10801611" cy="5686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แผนงานของ มช. ที่นำส่ง...................................................................................................</a:t>
            </a:r>
            <a:endParaRPr lang="en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6D5328-B9A0-5754-56DA-9DEA261AC884}"/>
              </a:ext>
            </a:extLst>
          </p:cNvPr>
          <p:cNvSpPr txBox="1">
            <a:spLocks/>
          </p:cNvSpPr>
          <p:nvPr/>
        </p:nvSpPr>
        <p:spPr>
          <a:xfrm>
            <a:off x="7715886" y="6289349"/>
            <a:ext cx="4476114" cy="5686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882650" algn="l"/>
              </a:tabLst>
            </a:pPr>
            <a:r>
              <a:rPr lang="th-TH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 </a:t>
            </a:r>
            <a:r>
              <a:rPr lang="en-US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	1. </a:t>
            </a:r>
            <a:r>
              <a:rPr lang="th-TH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สามารถปรับแต่งเอกสารนำเสนอได้ แต่ต้องมีหัวข้อดังกล่าวครบถ้วน</a:t>
            </a:r>
            <a:endParaRPr lang="en-US" sz="140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>
              <a:tabLst>
                <a:tab pos="882650" algn="l"/>
              </a:tabLst>
            </a:pPr>
            <a:r>
              <a:rPr lang="en-US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2. </a:t>
            </a:r>
            <a:r>
              <a:rPr lang="th-TH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สรุปการนำเสนอ </a:t>
            </a:r>
            <a:r>
              <a:rPr lang="en-US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14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หน้าเท่านั้น</a:t>
            </a:r>
            <a:endParaRPr lang="en-TH" sz="1400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AF58EE-3F39-C599-3762-DC1D11E56FD8}"/>
              </a:ext>
            </a:extLst>
          </p:cNvPr>
          <p:cNvSpPr txBox="1"/>
          <p:nvPr/>
        </p:nvSpPr>
        <p:spPr>
          <a:xfrm>
            <a:off x="0" y="700717"/>
            <a:ext cx="94523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</a:t>
            </a:r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โครงการต่อเนื่อง </a:t>
            </a:r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  <a:sym typeface="Wingdings" panose="05000000000000000000" pitchFamily="2" charset="2"/>
              </a:rPr>
              <a:t></a:t>
            </a:r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โครงการใหม่         งบประมาณที่ยื่นขอในปี 2569</a:t>
            </a:r>
            <a:r>
              <a:rPr lang="en-US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....................... </a:t>
            </a:r>
            <a:r>
              <a:rPr lang="th-TH" sz="1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บาท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847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DECCBB3D1DE44F86814BB2EB1A1ED2" ma:contentTypeVersion="20" ma:contentTypeDescription="Create a new document." ma:contentTypeScope="" ma:versionID="9eafbf2006ca775fba51e0424d8eebf6">
  <xsd:schema xmlns:xsd="http://www.w3.org/2001/XMLSchema" xmlns:xs="http://www.w3.org/2001/XMLSchema" xmlns:p="http://schemas.microsoft.com/office/2006/metadata/properties" xmlns:ns1="http://schemas.microsoft.com/sharepoint/v3" xmlns:ns2="f51f87c6-2431-4388-9af9-381699f27c08" xmlns:ns3="e18e8ff8-88a9-40d1-8634-08fc246a5a9b" targetNamespace="http://schemas.microsoft.com/office/2006/metadata/properties" ma:root="true" ma:fieldsID="e2c2bb3b8dbb4fd693a1ffd1dbc26544" ns1:_="" ns2:_="" ns3:_="">
    <xsd:import namespace="http://schemas.microsoft.com/sharepoint/v3"/>
    <xsd:import namespace="f51f87c6-2431-4388-9af9-381699f27c08"/>
    <xsd:import namespace="e18e8ff8-88a9-40d1-8634-08fc246a5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1f87c6-2431-4388-9af9-381699f27c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c93ee74-b7c0-43f6-95d6-fcd5838c20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e8ff8-88a9-40d1-8634-08fc246a5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7e8dc0e-9783-4414-b003-9e4e44d1cf50}" ma:internalName="TaxCatchAll" ma:showField="CatchAllData" ma:web="e18e8ff8-88a9-40d1-8634-08fc246a5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f51f87c6-2431-4388-9af9-381699f27c08">
      <Terms xmlns="http://schemas.microsoft.com/office/infopath/2007/PartnerControls"/>
    </lcf76f155ced4ddcb4097134ff3c332f>
    <TaxCatchAll xmlns="e18e8ff8-88a9-40d1-8634-08fc246a5a9b" xsi:nil="true"/>
  </documentManagement>
</p:properties>
</file>

<file path=customXml/itemProps1.xml><?xml version="1.0" encoding="utf-8"?>
<ds:datastoreItem xmlns:ds="http://schemas.openxmlformats.org/officeDocument/2006/customXml" ds:itemID="{8C7F713B-0292-4E55-BEA8-F11111B0C1FA}"/>
</file>

<file path=customXml/itemProps2.xml><?xml version="1.0" encoding="utf-8"?>
<ds:datastoreItem xmlns:ds="http://schemas.openxmlformats.org/officeDocument/2006/customXml" ds:itemID="{C81690C4-E695-45DF-AECD-B5BA67C1D4C2}"/>
</file>

<file path=customXml/itemProps3.xml><?xml version="1.0" encoding="utf-8"?>
<ds:datastoreItem xmlns:ds="http://schemas.openxmlformats.org/officeDocument/2006/customXml" ds:itemID="{8ABA730C-A59A-459F-9E61-1D9BD97DAA23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TH Sarabun New</vt:lpstr>
      <vt:lpstr>Office Theme</vt:lpstr>
      <vt:lpstr>ชื่อโครงการ...........................................................................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ISARAPONG GUNTIYA</dc:creator>
  <cp:lastModifiedBy>Reviewer</cp:lastModifiedBy>
  <cp:revision>4</cp:revision>
  <dcterms:created xsi:type="dcterms:W3CDTF">2024-07-08T04:29:25Z</dcterms:created>
  <dcterms:modified xsi:type="dcterms:W3CDTF">2024-07-10T02:19:43Z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0x0101002DDECCBB3D1DE44F86814BB2EB1A1ED2</vt:lpwstr>
  </property>
</Properties>
</file>