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7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12294" r:id="rId2"/>
    <p:sldId id="12295" r:id="rId3"/>
    <p:sldId id="12296" r:id="rId4"/>
  </p:sldIdLst>
  <p:sldSz cx="12192000" cy="6858000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DCDEA"/>
    <a:srgbClr val="FAE0D8"/>
    <a:srgbClr val="F0F4BF"/>
    <a:srgbClr val="EAF0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13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12" Type="http://schemas.openxmlformats.org/officeDocument/2006/relationships/customXml" Target="../customXml/item2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openxmlformats.org/officeDocument/2006/relationships/customXml" Target="../customXml/item1.xml"/><Relationship Id="rId5" Type="http://schemas.openxmlformats.org/officeDocument/2006/relationships/notesMaster" Target="notesMasters/notesMaster1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LOCMU Assistant" userId="c16ca4ce2403c660" providerId="LiveId" clId="{BEAA8B6A-0756-4F2B-9B9C-2AC9153D1C10}"/>
    <pc:docChg chg="undo custSel modSld">
      <pc:chgData name="TLOCMU Assistant" userId="c16ca4ce2403c660" providerId="LiveId" clId="{BEAA8B6A-0756-4F2B-9B9C-2AC9153D1C10}" dt="2026-05-03T03:16:08.822" v="1438" actId="404"/>
      <pc:docMkLst>
        <pc:docMk/>
      </pc:docMkLst>
      <pc:sldChg chg="modSp mod">
        <pc:chgData name="TLOCMU Assistant" userId="c16ca4ce2403c660" providerId="LiveId" clId="{BEAA8B6A-0756-4F2B-9B9C-2AC9153D1C10}" dt="2026-05-02T15:08:29.797" v="94" actId="27636"/>
        <pc:sldMkLst>
          <pc:docMk/>
          <pc:sldMk cId="2738489754" sldId="257"/>
        </pc:sldMkLst>
        <pc:spChg chg="mod">
          <ac:chgData name="TLOCMU Assistant" userId="c16ca4ce2403c660" providerId="LiveId" clId="{BEAA8B6A-0756-4F2B-9B9C-2AC9153D1C10}" dt="2026-05-02T15:07:49.915" v="1" actId="1076"/>
          <ac:spMkLst>
            <pc:docMk/>
            <pc:sldMk cId="2738489754" sldId="257"/>
            <ac:spMk id="8" creationId="{4D91C453-A138-4F60-A414-A94EFC33A20A}"/>
          </ac:spMkLst>
        </pc:spChg>
        <pc:spChg chg="mod">
          <ac:chgData name="TLOCMU Assistant" userId="c16ca4ce2403c660" providerId="LiveId" clId="{BEAA8B6A-0756-4F2B-9B9C-2AC9153D1C10}" dt="2026-05-02T15:08:29.797" v="94" actId="27636"/>
          <ac:spMkLst>
            <pc:docMk/>
            <pc:sldMk cId="2738489754" sldId="257"/>
            <ac:spMk id="11" creationId="{82336B3C-0982-49C2-85B3-D4D69E435900}"/>
          </ac:spMkLst>
        </pc:spChg>
      </pc:sldChg>
      <pc:sldChg chg="addSp delSp modSp mod">
        <pc:chgData name="TLOCMU Assistant" userId="c16ca4ce2403c660" providerId="LiveId" clId="{BEAA8B6A-0756-4F2B-9B9C-2AC9153D1C10}" dt="2026-05-03T03:16:08.822" v="1438" actId="404"/>
        <pc:sldMkLst>
          <pc:docMk/>
          <pc:sldMk cId="0" sldId="283"/>
        </pc:sldMkLst>
        <pc:spChg chg="add mod">
          <ac:chgData name="TLOCMU Assistant" userId="c16ca4ce2403c660" providerId="LiveId" clId="{BEAA8B6A-0756-4F2B-9B9C-2AC9153D1C10}" dt="2026-05-02T15:13:45.596" v="264" actId="6549"/>
          <ac:spMkLst>
            <pc:docMk/>
            <pc:sldMk cId="0" sldId="283"/>
            <ac:spMk id="6" creationId="{FE62B5D3-F81B-49D6-8154-E09E35B399E0}"/>
          </ac:spMkLst>
        </pc:spChg>
        <pc:spChg chg="add mod">
          <ac:chgData name="TLOCMU Assistant" userId="c16ca4ce2403c660" providerId="LiveId" clId="{BEAA8B6A-0756-4F2B-9B9C-2AC9153D1C10}" dt="2026-05-03T03:16:08.822" v="1438" actId="404"/>
          <ac:spMkLst>
            <pc:docMk/>
            <pc:sldMk cId="0" sldId="283"/>
            <ac:spMk id="7" creationId="{19649B23-4178-4A46-ACF5-131C90FB1708}"/>
          </ac:spMkLst>
        </pc:spChg>
        <pc:spChg chg="mod">
          <ac:chgData name="TLOCMU Assistant" userId="c16ca4ce2403c660" providerId="LiveId" clId="{BEAA8B6A-0756-4F2B-9B9C-2AC9153D1C10}" dt="2026-05-02T15:11:37.459" v="199" actId="14100"/>
          <ac:spMkLst>
            <pc:docMk/>
            <pc:sldMk cId="0" sldId="283"/>
            <ac:spMk id="17" creationId="{00000000-0000-0000-0000-000000000000}"/>
          </ac:spMkLst>
        </pc:spChg>
        <pc:spChg chg="mod">
          <ac:chgData name="TLOCMU Assistant" userId="c16ca4ce2403c660" providerId="LiveId" clId="{BEAA8B6A-0756-4F2B-9B9C-2AC9153D1C10}" dt="2026-05-03T03:12:52.143" v="1268" actId="20577"/>
          <ac:spMkLst>
            <pc:docMk/>
            <pc:sldMk cId="0" sldId="283"/>
            <ac:spMk id="28" creationId="{00000000-0000-0000-0000-000000000000}"/>
          </ac:spMkLst>
        </pc:spChg>
        <pc:spChg chg="mod">
          <ac:chgData name="TLOCMU Assistant" userId="c16ca4ce2403c660" providerId="LiveId" clId="{BEAA8B6A-0756-4F2B-9B9C-2AC9153D1C10}" dt="2026-05-02T15:15:48.780" v="323" actId="20577"/>
          <ac:spMkLst>
            <pc:docMk/>
            <pc:sldMk cId="0" sldId="283"/>
            <ac:spMk id="31" creationId="{00000000-0000-0000-0000-000000000000}"/>
          </ac:spMkLst>
        </pc:spChg>
        <pc:spChg chg="add mod">
          <ac:chgData name="TLOCMU Assistant" userId="c16ca4ce2403c660" providerId="LiveId" clId="{BEAA8B6A-0756-4F2B-9B9C-2AC9153D1C10}" dt="2026-05-02T15:21:02.027" v="795" actId="1076"/>
          <ac:spMkLst>
            <pc:docMk/>
            <pc:sldMk cId="0" sldId="283"/>
            <ac:spMk id="32" creationId="{3E1C54E8-6077-4E98-AC0F-791A4675042F}"/>
          </ac:spMkLst>
        </pc:spChg>
        <pc:spChg chg="add mod">
          <ac:chgData name="TLOCMU Assistant" userId="c16ca4ce2403c660" providerId="LiveId" clId="{BEAA8B6A-0756-4F2B-9B9C-2AC9153D1C10}" dt="2026-05-03T03:13:20.014" v="1273" actId="404"/>
          <ac:spMkLst>
            <pc:docMk/>
            <pc:sldMk cId="0" sldId="283"/>
            <ac:spMk id="33" creationId="{6723AA8E-E8BF-4DE2-934C-3A68BF762AC9}"/>
          </ac:spMkLst>
        </pc:spChg>
        <pc:spChg chg="add mod">
          <ac:chgData name="TLOCMU Assistant" userId="c16ca4ce2403c660" providerId="LiveId" clId="{BEAA8B6A-0756-4F2B-9B9C-2AC9153D1C10}" dt="2026-05-02T15:19:07.713" v="774" actId="1076"/>
          <ac:spMkLst>
            <pc:docMk/>
            <pc:sldMk cId="0" sldId="283"/>
            <ac:spMk id="34" creationId="{AC07505B-C948-421D-8D27-F3ADA148682C}"/>
          </ac:spMkLst>
        </pc:spChg>
        <pc:spChg chg="add mod">
          <ac:chgData name="TLOCMU Assistant" userId="c16ca4ce2403c660" providerId="LiveId" clId="{BEAA8B6A-0756-4F2B-9B9C-2AC9153D1C10}" dt="2026-05-02T15:19:12.497" v="775" actId="1076"/>
          <ac:spMkLst>
            <pc:docMk/>
            <pc:sldMk cId="0" sldId="283"/>
            <ac:spMk id="36" creationId="{35804511-E5EC-4EF0-9857-3C98764B61CA}"/>
          </ac:spMkLst>
        </pc:spChg>
        <pc:spChg chg="add mod">
          <ac:chgData name="TLOCMU Assistant" userId="c16ca4ce2403c660" providerId="LiveId" clId="{BEAA8B6A-0756-4F2B-9B9C-2AC9153D1C10}" dt="2026-05-03T03:14:48.602" v="1330" actId="2711"/>
          <ac:spMkLst>
            <pc:docMk/>
            <pc:sldMk cId="0" sldId="283"/>
            <ac:spMk id="37" creationId="{09C94B02-497C-48BB-A47D-F5D82E8879B8}"/>
          </ac:spMkLst>
        </pc:spChg>
        <pc:spChg chg="mod">
          <ac:chgData name="TLOCMU Assistant" userId="c16ca4ce2403c660" providerId="LiveId" clId="{BEAA8B6A-0756-4F2B-9B9C-2AC9153D1C10}" dt="2026-05-02T15:21:31.016" v="840" actId="404"/>
          <ac:spMkLst>
            <pc:docMk/>
            <pc:sldMk cId="0" sldId="283"/>
            <ac:spMk id="38" creationId="{EC8483CF-807A-459B-8BFB-B7659A5DD073}"/>
          </ac:spMkLst>
        </pc:spChg>
        <pc:spChg chg="add mod">
          <ac:chgData name="TLOCMU Assistant" userId="c16ca4ce2403c660" providerId="LiveId" clId="{BEAA8B6A-0756-4F2B-9B9C-2AC9153D1C10}" dt="2026-05-02T15:20:09.924" v="794" actId="1076"/>
          <ac:spMkLst>
            <pc:docMk/>
            <pc:sldMk cId="0" sldId="283"/>
            <ac:spMk id="40" creationId="{0E11175B-A83A-4C46-A858-48D0F307F0C3}"/>
          </ac:spMkLst>
        </pc:spChg>
        <pc:spChg chg="mod">
          <ac:chgData name="TLOCMU Assistant" userId="c16ca4ce2403c660" providerId="LiveId" clId="{BEAA8B6A-0756-4F2B-9B9C-2AC9153D1C10}" dt="2026-05-02T15:21:16.105" v="823" actId="20577"/>
          <ac:spMkLst>
            <pc:docMk/>
            <pc:sldMk cId="0" sldId="283"/>
            <ac:spMk id="45" creationId="{F881C98B-2182-4F90-86E4-6F69DBADF5CA}"/>
          </ac:spMkLst>
        </pc:spChg>
        <pc:spChg chg="del mod">
          <ac:chgData name="TLOCMU Assistant" userId="c16ca4ce2403c660" providerId="LiveId" clId="{BEAA8B6A-0756-4F2B-9B9C-2AC9153D1C10}" dt="2026-05-02T15:08:52.984" v="96" actId="478"/>
          <ac:spMkLst>
            <pc:docMk/>
            <pc:sldMk cId="0" sldId="283"/>
            <ac:spMk id="46" creationId="{D3469CEC-9E09-46A0-8A69-862C9A376E86}"/>
          </ac:spMkLst>
        </pc:spChg>
        <pc:spChg chg="mod">
          <ac:chgData name="TLOCMU Assistant" userId="c16ca4ce2403c660" providerId="LiveId" clId="{BEAA8B6A-0756-4F2B-9B9C-2AC9153D1C10}" dt="2026-05-02T15:12:35.018" v="251" actId="20577"/>
          <ac:spMkLst>
            <pc:docMk/>
            <pc:sldMk cId="0" sldId="283"/>
            <ac:spMk id="48" creationId="{51E54526-87D2-4F69-9E49-7D099FDC1230}"/>
          </ac:spMkLst>
        </pc:spChg>
        <pc:spChg chg="mod">
          <ac:chgData name="TLOCMU Assistant" userId="c16ca4ce2403c660" providerId="LiveId" clId="{BEAA8B6A-0756-4F2B-9B9C-2AC9153D1C10}" dt="2026-05-03T03:11:32.583" v="1122" actId="404"/>
          <ac:spMkLst>
            <pc:docMk/>
            <pc:sldMk cId="0" sldId="283"/>
            <ac:spMk id="55" creationId="{054CC172-53AD-4CA3-9CC8-27DFBFD1A847}"/>
          </ac:spMkLst>
        </pc:spChg>
        <pc:grpChg chg="mod">
          <ac:chgData name="TLOCMU Assistant" userId="c16ca4ce2403c660" providerId="LiveId" clId="{BEAA8B6A-0756-4F2B-9B9C-2AC9153D1C10}" dt="2026-05-02T15:15:21.404" v="300" actId="1076"/>
          <ac:grpSpMkLst>
            <pc:docMk/>
            <pc:sldMk cId="0" sldId="283"/>
            <ac:grpSpMk id="53" creationId="{43114916-833A-4059-8C63-CB345F39AAE4}"/>
          </ac:grpSpMkLst>
        </pc:grpChg>
        <pc:picChg chg="add mod">
          <ac:chgData name="TLOCMU Assistant" userId="c16ca4ce2403c660" providerId="LiveId" clId="{BEAA8B6A-0756-4F2B-9B9C-2AC9153D1C10}" dt="2026-05-02T15:19:07.713" v="774" actId="1076"/>
          <ac:picMkLst>
            <pc:docMk/>
            <pc:sldMk cId="0" sldId="283"/>
            <ac:picMk id="35" creationId="{D199D1AA-975A-41BA-9C55-31C446930206}"/>
          </ac:picMkLst>
        </pc:picChg>
      </pc:sldChg>
      <pc:sldChg chg="modSp mod">
        <pc:chgData name="TLOCMU Assistant" userId="c16ca4ce2403c660" providerId="LiveId" clId="{BEAA8B6A-0756-4F2B-9B9C-2AC9153D1C10}" dt="2026-05-02T15:11:08.577" v="198" actId="1076"/>
        <pc:sldMkLst>
          <pc:docMk/>
          <pc:sldMk cId="4034857078" sldId="12293"/>
        </pc:sldMkLst>
        <pc:spChg chg="mod">
          <ac:chgData name="TLOCMU Assistant" userId="c16ca4ce2403c660" providerId="LiveId" clId="{BEAA8B6A-0756-4F2B-9B9C-2AC9153D1C10}" dt="2026-05-02T15:11:08.577" v="198" actId="1076"/>
          <ac:spMkLst>
            <pc:docMk/>
            <pc:sldMk cId="4034857078" sldId="12293"/>
            <ac:spMk id="45" creationId="{D1837392-3F5D-4A2A-A335-6F76DAF9AA74}"/>
          </ac:spMkLst>
        </pc:spChg>
        <pc:spChg chg="mod">
          <ac:chgData name="TLOCMU Assistant" userId="c16ca4ce2403c660" providerId="LiveId" clId="{BEAA8B6A-0756-4F2B-9B9C-2AC9153D1C10}" dt="2026-05-02T15:11:02.218" v="197" actId="403"/>
          <ac:spMkLst>
            <pc:docMk/>
            <pc:sldMk cId="4034857078" sldId="12293"/>
            <ac:spMk id="51" creationId="{93DD3CF5-6668-4D70-BB75-E02493218A8B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ADAA87-5C4A-4F3C-9FD2-F8FCF6D71C02}" type="datetimeFigureOut">
              <a:rPr lang="th-TH" smtClean="0"/>
              <a:t>12/05/69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80E414-FB2A-4A73-B7F2-D2058714BD2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561247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DD79E4-CC0C-990C-6A4B-F362700315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>
            <a:extLst>
              <a:ext uri="{FF2B5EF4-FFF2-40B4-BE49-F238E27FC236}">
                <a16:creationId xmlns:a16="http://schemas.microsoft.com/office/drawing/2014/main" id="{EA15E7DF-116E-D7AF-FA78-0053D401583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>
            <a:extLst>
              <a:ext uri="{FF2B5EF4-FFF2-40B4-BE49-F238E27FC236}">
                <a16:creationId xmlns:a16="http://schemas.microsoft.com/office/drawing/2014/main" id="{55A8AF5B-8148-2338-A9C5-95A421D72BF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16</a:t>
            </a:r>
          </a:p>
        </p:txBody>
      </p:sp>
      <p:sp>
        <p:nvSpPr>
          <p:cNvPr id="4" name="ตัวแทนหมายเลขสไลด์ 3">
            <a:extLst>
              <a:ext uri="{FF2B5EF4-FFF2-40B4-BE49-F238E27FC236}">
                <a16:creationId xmlns:a16="http://schemas.microsoft.com/office/drawing/2014/main" id="{A2559F08-1217-AE95-4C48-AC606B3BD27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460702-D301-47A0-BBAB-C82AFB11F6D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67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1B946A-2510-4470-AACD-83EA8DCFDB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CBD1A96-C20E-4640-963F-5E45C6FD80F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7960BF-E466-4732-9532-4DFF7B1D91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2CB68-A87E-4508-BD7C-5AA9D56F0170}" type="datetimeFigureOut">
              <a:rPr lang="th-TH" smtClean="0"/>
              <a:t>12/05/69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38E5F2-4C9A-4843-A283-89DB37B17B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20C8AC-7B81-425B-A285-01867144C6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34138-CE32-48FA-9265-10C2F6CC56A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030661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2A9319-C764-4E98-8A85-10B7337AF1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B7BD7DE-4CB9-4044-B7B4-714BD6739B1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1C5254-04E5-4223-885A-1DF68DCA63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2CB68-A87E-4508-BD7C-5AA9D56F0170}" type="datetimeFigureOut">
              <a:rPr lang="th-TH" smtClean="0"/>
              <a:t>12/05/69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8C719E-7B19-4334-9FE3-D9727BEDBB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3E61F4-5ECD-4D14-B41B-91FC3060D8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34138-CE32-48FA-9265-10C2F6CC56A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249466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0879B55-A4A3-4AA5-8BAC-12AC0EBEAD3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E244BDE-3496-4DE7-B4D0-B73B3A3FEF9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9C5F66-3F0B-4DDB-BB86-538758D629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2CB68-A87E-4508-BD7C-5AA9D56F0170}" type="datetimeFigureOut">
              <a:rPr lang="th-TH" smtClean="0"/>
              <a:t>12/05/69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C438B2-3C10-4B12-919F-38861F18FB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43A12F-9F6F-4D55-84CC-0477C3D9A8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34138-CE32-48FA-9265-10C2F6CC56A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15630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nten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E479C-D1F6-4BAC-80D2-90EF74E3261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000" y="432000"/>
            <a:ext cx="11340000" cy="432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/>
              <a:t>Click to edit page title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7DEBF36F-ADC5-48FF-BFAF-3BED06924FD3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31804" y="1008000"/>
            <a:ext cx="11339513" cy="360000"/>
          </a:xfrm>
        </p:spPr>
        <p:txBody>
          <a:bodyPr/>
          <a:lstStyle>
            <a:lvl1pPr marL="0" indent="0">
              <a:buNone/>
              <a:defRPr/>
            </a:lvl1pPr>
            <a:lvl2pPr marL="200020" indent="0">
              <a:buNone/>
              <a:defRPr/>
            </a:lvl2pPr>
            <a:lvl3pPr marL="407184" indent="0">
              <a:buNone/>
              <a:defRPr/>
            </a:lvl3pPr>
            <a:lvl4pPr marL="607203" indent="0">
              <a:buNone/>
              <a:defRPr/>
            </a:lvl4pPr>
            <a:lvl5pPr marL="807224" indent="0">
              <a:buNone/>
              <a:defRPr/>
            </a:lvl5pPr>
          </a:lstStyle>
          <a:p>
            <a:pPr lvl="0"/>
            <a:r>
              <a:rPr lang="en-US" noProof="0"/>
              <a:t>Subtitle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2238F2-C6EC-476F-8371-119AECBA562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32000" y="1512000"/>
            <a:ext cx="5472000" cy="468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7867C73D-EE16-41D1-B7CE-A35C765E3B8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892" y="1511250"/>
            <a:ext cx="5472113" cy="4680000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7847F90-9DB6-4832-9EB7-393AADAE8B70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noProof="0" dirty="0"/>
              <a:t>Add a footer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64CFC6C-1D8B-46C9-B0F7-A8BD88D8AB46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5792940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42B1F3-070C-459D-B1B9-986A593787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172150-C954-4F71-85D4-64664FF6BC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9E363E-1FFB-4832-BB09-676B0A74E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2CB68-A87E-4508-BD7C-5AA9D56F0170}" type="datetimeFigureOut">
              <a:rPr lang="th-TH" smtClean="0"/>
              <a:t>12/05/69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8D709B-FCC4-4124-A600-7502B42676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5A5A19-E3ED-4B77-8695-3BC8D41F4C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34138-CE32-48FA-9265-10C2F6CC56A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628601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A82A78-4FAE-42D1-B424-3F09F38844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080CFB-79BC-48A0-9056-4070FB673B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A84344-3F18-4560-B07E-996F923C4E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2CB68-A87E-4508-BD7C-5AA9D56F0170}" type="datetimeFigureOut">
              <a:rPr lang="th-TH" smtClean="0"/>
              <a:t>12/05/69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4CEFCD-E05C-4304-B6CC-BDBECDAC0C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0B83E9-8442-4CCC-BDE7-B37584D948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34138-CE32-48FA-9265-10C2F6CC56A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530065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4C25D2-647E-4A32-BDCE-1F9CFF7E8B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CD23A6-D839-40CE-B9AC-F9FC156A3C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07DE7DC-1392-4190-A7C7-E37B357AFA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9F71595-9D7B-40E2-AB49-5BACB2C36D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2CB68-A87E-4508-BD7C-5AA9D56F0170}" type="datetimeFigureOut">
              <a:rPr lang="th-TH" smtClean="0"/>
              <a:t>12/05/69</a:t>
            </a:fld>
            <a:endParaRPr lang="th-T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B0071AD-F323-4FF8-91C5-E7C00CD584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D4E48DC-3187-4462-B1D7-ACBF5EEF95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34138-CE32-48FA-9265-10C2F6CC56A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048751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51446F-F656-4A38-9C08-3ED6D60397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6508F2C-192C-45DA-B2DF-48B182EBB3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F41A45-9250-4947-BBDE-3A61EE0568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726B279-682E-4314-891E-0F9B4A16EBC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B37471B-8D20-492F-8326-11E8D770DF3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8743895-66F6-4AE0-87D4-D1B04D4C0F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2CB68-A87E-4508-BD7C-5AA9D56F0170}" type="datetimeFigureOut">
              <a:rPr lang="th-TH" smtClean="0"/>
              <a:t>12/05/69</a:t>
            </a:fld>
            <a:endParaRPr lang="th-TH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CB3A991-CF16-4ABE-891F-CF8AEFD0CB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203CBEF-6DA4-4C2D-9E2F-7B8231C266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34138-CE32-48FA-9265-10C2F6CC56A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258349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65E2B6-6F87-4193-AB5A-0643F322B6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DD50B22-3DCB-4A9D-8595-454017F5CE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2CB68-A87E-4508-BD7C-5AA9D56F0170}" type="datetimeFigureOut">
              <a:rPr lang="th-TH" smtClean="0"/>
              <a:t>12/05/69</a:t>
            </a:fld>
            <a:endParaRPr lang="th-TH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561555F-B7A3-41C9-994E-28DAC53D1D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5A7A9C2-3A54-4D79-8A5E-5AB8067605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34138-CE32-48FA-9265-10C2F6CC56A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864660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F05CA1F-133D-4AFE-87AD-6EA4D68FF9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2CB68-A87E-4508-BD7C-5AA9D56F0170}" type="datetimeFigureOut">
              <a:rPr lang="th-TH" smtClean="0"/>
              <a:t>12/05/69</a:t>
            </a:fld>
            <a:endParaRPr lang="th-TH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8BF5E0-0AD7-4CAD-B6D5-1C20FF213A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10F86D-709E-4C08-8DA2-89EFAC6D6E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34138-CE32-48FA-9265-10C2F6CC56A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119302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A549E7-0EB9-4893-B059-AFB0CE072C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9A540B-91DC-4A6C-8508-A8041F0929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9CC4B91-1EB0-45D8-AD27-8843EDFEB9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64C6939-1961-4530-A046-DB501D9022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2CB68-A87E-4508-BD7C-5AA9D56F0170}" type="datetimeFigureOut">
              <a:rPr lang="th-TH" smtClean="0"/>
              <a:t>12/05/69</a:t>
            </a:fld>
            <a:endParaRPr lang="th-T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8D19DF4-A3D7-4160-9F8B-5FA6D8B6D2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CA529C3-BF72-4EFB-87CF-8A25046C4B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34138-CE32-48FA-9265-10C2F6CC56A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292428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35FC09-1CC0-4D11-9BFD-B55E58AF0B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985D63C-A12D-41CB-9E89-D504B9D1B88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68E71E8-4992-46BF-91CE-AB0565D49DE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31B4279-2A01-4CE1-B359-790A964BEB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2CB68-A87E-4508-BD7C-5AA9D56F0170}" type="datetimeFigureOut">
              <a:rPr lang="th-TH" smtClean="0"/>
              <a:t>12/05/69</a:t>
            </a:fld>
            <a:endParaRPr lang="th-T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64F8F7C-053E-41AD-816C-112AAC4C7E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6402F47-D7E6-40FB-8107-D1D5E6A871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34138-CE32-48FA-9265-10C2F6CC56A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049308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74F9E84-066D-4B79-9358-C8DB94EFF8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661B000-C895-4198-BE6B-5716D122EA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758FE2-26C3-42D4-8880-D5BFDA95F4E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2CB68-A87E-4508-BD7C-5AA9D56F0170}" type="datetimeFigureOut">
              <a:rPr lang="th-TH" smtClean="0"/>
              <a:t>12/05/69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24844D-5B15-4747-823C-C9E33626C8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855E59-27CA-4732-9213-584D6D60A6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534138-CE32-48FA-9265-10C2F6CC56A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9049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.png"/><Relationship Id="rId5" Type="http://schemas.openxmlformats.org/officeDocument/2006/relationships/hyperlink" Target="https://cmu.to/FFDisclosure" TargetMode="Externa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sv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C6E290-7DE0-E3B2-EDF9-66683E1A41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Freeform 17">
            <a:extLst>
              <a:ext uri="{FF2B5EF4-FFF2-40B4-BE49-F238E27FC236}">
                <a16:creationId xmlns:a16="http://schemas.microsoft.com/office/drawing/2014/main" id="{FBAF2514-D9EA-453A-5CC1-7A14B09060B4}"/>
              </a:ext>
            </a:extLst>
          </p:cNvPr>
          <p:cNvSpPr/>
          <p:nvPr/>
        </p:nvSpPr>
        <p:spPr>
          <a:xfrm>
            <a:off x="94376" y="5910388"/>
            <a:ext cx="3797250" cy="830996"/>
          </a:xfrm>
          <a:custGeom>
            <a:avLst/>
            <a:gdLst/>
            <a:ahLst/>
            <a:cxnLst/>
            <a:rect l="l" t="t" r="r" b="b"/>
            <a:pathLst>
              <a:path w="1479009" h="1195496">
                <a:moveTo>
                  <a:pt x="65798" y="0"/>
                </a:moveTo>
                <a:lnTo>
                  <a:pt x="1413211" y="0"/>
                </a:lnTo>
                <a:cubicBezTo>
                  <a:pt x="1449550" y="0"/>
                  <a:pt x="1479009" y="29459"/>
                  <a:pt x="1479009" y="65798"/>
                </a:cubicBezTo>
                <a:lnTo>
                  <a:pt x="1479009" y="1129698"/>
                </a:lnTo>
                <a:cubicBezTo>
                  <a:pt x="1479009" y="1166037"/>
                  <a:pt x="1449550" y="1195496"/>
                  <a:pt x="1413211" y="1195496"/>
                </a:cubicBezTo>
                <a:lnTo>
                  <a:pt x="65798" y="1195496"/>
                </a:lnTo>
                <a:cubicBezTo>
                  <a:pt x="29459" y="1195496"/>
                  <a:pt x="0" y="1166037"/>
                  <a:pt x="0" y="1129698"/>
                </a:cubicBezTo>
                <a:lnTo>
                  <a:pt x="0" y="65798"/>
                </a:lnTo>
                <a:cubicBezTo>
                  <a:pt x="0" y="29459"/>
                  <a:pt x="29459" y="0"/>
                  <a:pt x="65798" y="0"/>
                </a:cubicBezTo>
                <a:close/>
              </a:path>
            </a:pathLst>
          </a:cu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/>
          <a:p>
            <a:endParaRPr lang="th-TH" sz="1400" dirty="0">
              <a:solidFill>
                <a:schemeClr val="accent6">
                  <a:lumMod val="7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8" name="TextBox 8">
            <a:extLst>
              <a:ext uri="{FF2B5EF4-FFF2-40B4-BE49-F238E27FC236}">
                <a16:creationId xmlns:a16="http://schemas.microsoft.com/office/drawing/2014/main" id="{3612949A-EF7B-B0AA-8F29-04FD901A9A83}"/>
              </a:ext>
            </a:extLst>
          </p:cNvPr>
          <p:cNvSpPr txBox="1"/>
          <p:nvPr/>
        </p:nvSpPr>
        <p:spPr>
          <a:xfrm>
            <a:off x="176057" y="630933"/>
            <a:ext cx="2536228" cy="512067"/>
          </a:xfrm>
          <a:prstGeom prst="rect">
            <a:avLst/>
          </a:prstGeom>
        </p:spPr>
        <p:txBody>
          <a:bodyPr lIns="36189" tIns="36189" rIns="36189" bIns="36189" rtlCol="0" anchor="ctr"/>
          <a:lstStyle/>
          <a:p>
            <a:pPr algn="ctr">
              <a:lnSpc>
                <a:spcPts val="1644"/>
              </a:lnSpc>
            </a:pPr>
            <a:endParaRPr lang="en-US" sz="1200" b="1" dirty="0">
              <a:solidFill>
                <a:srgbClr val="181D52"/>
              </a:solidFill>
              <a:latin typeface="Anantason Medium"/>
              <a:ea typeface="Anantason Medium"/>
              <a:cs typeface="Anantason Medium"/>
              <a:sym typeface="Anantason Medium"/>
            </a:endParaRPr>
          </a:p>
        </p:txBody>
      </p:sp>
      <p:sp>
        <p:nvSpPr>
          <p:cNvPr id="17" name="Freeform 17">
            <a:extLst>
              <a:ext uri="{FF2B5EF4-FFF2-40B4-BE49-F238E27FC236}">
                <a16:creationId xmlns:a16="http://schemas.microsoft.com/office/drawing/2014/main" id="{21F54646-3A31-AED1-E0B8-DF54DFA06A41}"/>
              </a:ext>
            </a:extLst>
          </p:cNvPr>
          <p:cNvSpPr/>
          <p:nvPr/>
        </p:nvSpPr>
        <p:spPr>
          <a:xfrm>
            <a:off x="3964929" y="2698896"/>
            <a:ext cx="4004398" cy="4038943"/>
          </a:xfrm>
          <a:custGeom>
            <a:avLst/>
            <a:gdLst/>
            <a:ahLst/>
            <a:cxnLst/>
            <a:rect l="l" t="t" r="r" b="b"/>
            <a:pathLst>
              <a:path w="1479009" h="1195496">
                <a:moveTo>
                  <a:pt x="65798" y="0"/>
                </a:moveTo>
                <a:lnTo>
                  <a:pt x="1413211" y="0"/>
                </a:lnTo>
                <a:cubicBezTo>
                  <a:pt x="1449550" y="0"/>
                  <a:pt x="1479009" y="29459"/>
                  <a:pt x="1479009" y="65798"/>
                </a:cubicBezTo>
                <a:lnTo>
                  <a:pt x="1479009" y="1129698"/>
                </a:lnTo>
                <a:cubicBezTo>
                  <a:pt x="1479009" y="1166037"/>
                  <a:pt x="1449550" y="1195496"/>
                  <a:pt x="1413211" y="1195496"/>
                </a:cubicBezTo>
                <a:lnTo>
                  <a:pt x="65798" y="1195496"/>
                </a:lnTo>
                <a:cubicBezTo>
                  <a:pt x="29459" y="1195496"/>
                  <a:pt x="0" y="1166037"/>
                  <a:pt x="0" y="1129698"/>
                </a:cubicBezTo>
                <a:lnTo>
                  <a:pt x="0" y="65798"/>
                </a:lnTo>
                <a:cubicBezTo>
                  <a:pt x="0" y="29459"/>
                  <a:pt x="29459" y="0"/>
                  <a:pt x="65798" y="0"/>
                </a:cubicBezTo>
                <a:close/>
              </a:path>
            </a:pathLst>
          </a:custGeom>
          <a:noFill/>
          <a:ln w="12700">
            <a:solidFill>
              <a:schemeClr val="accent1">
                <a:lumMod val="5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th-TH" sz="2000" b="1" dirty="0">
                <a:solidFill>
                  <a:schemeClr val="accent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ลักษณะของผลการดำเนินงาน (จุดเด่น ในเชิงเปรียบเทียบ) </a:t>
            </a:r>
            <a:r>
              <a:rPr lang="en-US" sz="2000" b="1" dirty="0">
                <a:solidFill>
                  <a:schemeClr val="accent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/ </a:t>
            </a:r>
            <a:r>
              <a:rPr lang="th-TH" sz="2000" b="1" dirty="0">
                <a:solidFill>
                  <a:schemeClr val="accent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คุณค่าของงาน (</a:t>
            </a:r>
            <a:r>
              <a:rPr lang="en-US" sz="2000" b="1" dirty="0">
                <a:solidFill>
                  <a:schemeClr val="accent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Value)</a:t>
            </a:r>
            <a:r>
              <a:rPr lang="th-TH" sz="2000" b="1" dirty="0">
                <a:solidFill>
                  <a:schemeClr val="accent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</a:t>
            </a:r>
          </a:p>
        </p:txBody>
      </p:sp>
      <p:sp>
        <p:nvSpPr>
          <p:cNvPr id="19" name="AutoShape 19">
            <a:extLst>
              <a:ext uri="{FF2B5EF4-FFF2-40B4-BE49-F238E27FC236}">
                <a16:creationId xmlns:a16="http://schemas.microsoft.com/office/drawing/2014/main" id="{81F64977-51B1-E128-9E5E-3978F83903EE}"/>
              </a:ext>
            </a:extLst>
          </p:cNvPr>
          <p:cNvSpPr/>
          <p:nvPr/>
        </p:nvSpPr>
        <p:spPr>
          <a:xfrm>
            <a:off x="308334" y="2002794"/>
            <a:ext cx="1041199" cy="0"/>
          </a:xfrm>
          <a:prstGeom prst="line">
            <a:avLst/>
          </a:prstGeom>
          <a:ln w="57150" cap="flat">
            <a:solidFill>
              <a:srgbClr val="EDF0F2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th-TH" sz="1200"/>
          </a:p>
        </p:txBody>
      </p:sp>
      <p:sp>
        <p:nvSpPr>
          <p:cNvPr id="23" name="AutoShape 23">
            <a:extLst>
              <a:ext uri="{FF2B5EF4-FFF2-40B4-BE49-F238E27FC236}">
                <a16:creationId xmlns:a16="http://schemas.microsoft.com/office/drawing/2014/main" id="{64BFFAFB-D738-AB4D-8E2F-27AF1B176100}"/>
              </a:ext>
            </a:extLst>
          </p:cNvPr>
          <p:cNvSpPr/>
          <p:nvPr/>
        </p:nvSpPr>
        <p:spPr>
          <a:xfrm>
            <a:off x="1551509" y="2002794"/>
            <a:ext cx="2299088" cy="0"/>
          </a:xfrm>
          <a:prstGeom prst="line">
            <a:avLst/>
          </a:prstGeom>
          <a:ln w="57150" cap="flat">
            <a:solidFill>
              <a:srgbClr val="EDF0F2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th-TH" sz="1200"/>
          </a:p>
        </p:txBody>
      </p:sp>
      <p:sp>
        <p:nvSpPr>
          <p:cNvPr id="24" name="AutoShape 24">
            <a:extLst>
              <a:ext uri="{FF2B5EF4-FFF2-40B4-BE49-F238E27FC236}">
                <a16:creationId xmlns:a16="http://schemas.microsoft.com/office/drawing/2014/main" id="{14E5E26B-815E-3A1F-2B52-41429568F64D}"/>
              </a:ext>
            </a:extLst>
          </p:cNvPr>
          <p:cNvSpPr/>
          <p:nvPr/>
        </p:nvSpPr>
        <p:spPr>
          <a:xfrm flipV="1">
            <a:off x="3850597" y="2002794"/>
            <a:ext cx="134239" cy="0"/>
          </a:xfrm>
          <a:prstGeom prst="line">
            <a:avLst/>
          </a:prstGeom>
          <a:ln w="57150" cap="flat">
            <a:solidFill>
              <a:srgbClr val="EDF0F2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th-TH" sz="1200"/>
          </a:p>
        </p:txBody>
      </p:sp>
      <p:sp>
        <p:nvSpPr>
          <p:cNvPr id="38" name="Title 37">
            <a:extLst>
              <a:ext uri="{FF2B5EF4-FFF2-40B4-BE49-F238E27FC236}">
                <a16:creationId xmlns:a16="http://schemas.microsoft.com/office/drawing/2014/main" id="{298D2A22-4F73-450D-4CF0-7715FB75F0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47900" y="355797"/>
            <a:ext cx="9524100" cy="4320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h-TH" sz="3600" b="1" dirty="0">
                <a:solidFill>
                  <a:schemeClr val="accent6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ชื่อโครงการวิจัย</a:t>
            </a:r>
            <a:r>
              <a:rPr lang="th-TH" b="1" dirty="0">
                <a:solidFill>
                  <a:schemeClr val="accent6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2200" b="1" dirty="0">
                <a:solidFill>
                  <a:schemeClr val="accent6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(ปีงบประมาณ)</a:t>
            </a:r>
            <a:endParaRPr lang="th-TH" b="1" dirty="0">
              <a:solidFill>
                <a:schemeClr val="accent6">
                  <a:lumMod val="50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44" name="Text Placeholder 43">
            <a:extLst>
              <a:ext uri="{FF2B5EF4-FFF2-40B4-BE49-F238E27FC236}">
                <a16:creationId xmlns:a16="http://schemas.microsoft.com/office/drawing/2014/main" id="{CF839F74-06C9-1FFA-74FB-3BB2741E695F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2247900" y="818585"/>
            <a:ext cx="9524100" cy="36000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77500" lnSpcReduction="20000"/>
          </a:bodyPr>
          <a:lstStyle/>
          <a:p>
            <a:r>
              <a:rPr lang="th-TH" dirty="0">
                <a:solidFill>
                  <a:schemeClr val="accent6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รายชื่อหัวหน้าโครงการฯ + ต้นสังกัด</a:t>
            </a:r>
          </a:p>
        </p:txBody>
      </p:sp>
      <p:sp>
        <p:nvSpPr>
          <p:cNvPr id="42" name="Content Placeholder 41">
            <a:extLst>
              <a:ext uri="{FF2B5EF4-FFF2-40B4-BE49-F238E27FC236}">
                <a16:creationId xmlns:a16="http://schemas.microsoft.com/office/drawing/2014/main" id="{9500E95B-1DDE-E1A0-54EA-019E2A10028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20179" y="2190599"/>
            <a:ext cx="3680591" cy="4402195"/>
          </a:xfrm>
        </p:spPr>
        <p:txBody>
          <a:bodyPr/>
          <a:lstStyle/>
          <a:p>
            <a:pPr marL="0" indent="0">
              <a:buNone/>
            </a:pPr>
            <a:r>
              <a:rPr lang="th-TH" dirty="0">
                <a:solidFill>
                  <a:schemeClr val="accent1">
                    <a:lumMod val="50000"/>
                  </a:schemeClr>
                </a:solidFill>
              </a:rPr>
              <a:t>รูปภาพผลงานวิจัย</a:t>
            </a:r>
          </a:p>
        </p:txBody>
      </p: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FBD75559-5CCA-BDB6-4139-DB11D9082CEE}"/>
              </a:ext>
            </a:extLst>
          </p:cNvPr>
          <p:cNvSpPr/>
          <p:nvPr/>
        </p:nvSpPr>
        <p:spPr>
          <a:xfrm>
            <a:off x="2247216" y="1200147"/>
            <a:ext cx="9512979" cy="468717"/>
          </a:xfrm>
          <a:prstGeom prst="roundRect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h-TH" sz="18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วัตถุประสงค์</a:t>
            </a:r>
            <a:r>
              <a:rPr lang="en-US" sz="18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/</a:t>
            </a:r>
            <a:r>
              <a:rPr lang="th-TH" sz="18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เป้าหมายโครงการ </a:t>
            </a:r>
            <a:r>
              <a:rPr lang="en-US" sz="18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endParaRPr lang="th-TH" sz="18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4867297B-3764-61AF-B496-37057A6EC96C}"/>
              </a:ext>
            </a:extLst>
          </p:cNvPr>
          <p:cNvSpPr txBox="1"/>
          <p:nvPr/>
        </p:nvSpPr>
        <p:spPr>
          <a:xfrm>
            <a:off x="3863722" y="1679818"/>
            <a:ext cx="4560484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h-TH" sz="1600" dirty="0">
                <a:solidFill>
                  <a:schemeClr val="tx2"/>
                </a:solidFill>
                <a:latin typeface="TH SarabunPSK" panose="020B0500040200020003" pitchFamily="34" charset="-34"/>
                <a:cs typeface="TH SarabunPSK" panose="020B0500040200020003" pitchFamily="34" charset="-34"/>
                <a:sym typeface="Webdings" panose="05030102010509060703" pitchFamily="18" charset="2"/>
              </a:rPr>
              <a:t></a:t>
            </a:r>
            <a:r>
              <a:rPr lang="th-TH" sz="1800" dirty="0">
                <a:solidFill>
                  <a:schemeClr val="tx2"/>
                </a:solidFill>
                <a:latin typeface="TH SarabunPSK" panose="020B0500040200020003" pitchFamily="34" charset="-34"/>
                <a:cs typeface="TH SarabunPSK" panose="020B0500040200020003" pitchFamily="34" charset="-34"/>
                <a:sym typeface="Webdings" panose="05030102010509060703" pitchFamily="18" charset="2"/>
              </a:rPr>
              <a:t> 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  <a:sym typeface="Webdings" panose="05030102010509060703" pitchFamily="18" charset="2"/>
              </a:rPr>
              <a:t>Deep tech / Applied Research/ Product Development / Appropriate Tech/ Basic Research (</a:t>
            </a:r>
            <a:r>
              <a:rPr lang="th-TH" sz="1600" dirty="0">
                <a:solidFill>
                  <a:schemeClr val="accent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  <a:sym typeface="Webdings" panose="05030102010509060703" pitchFamily="18" charset="2"/>
              </a:rPr>
              <a:t>เลือก 1 ประเภท) </a:t>
            </a:r>
            <a:endParaRPr lang="th-TH" sz="1600" dirty="0">
              <a:solidFill>
                <a:schemeClr val="accent1">
                  <a:lumMod val="50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th-TH" sz="1600" dirty="0">
                <a:solidFill>
                  <a:schemeClr val="accent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  <a:sym typeface="Webdings" panose="05030102010509060703" pitchFamily="18" charset="2"/>
              </a:rPr>
              <a:t> </a:t>
            </a:r>
            <a:r>
              <a:rPr lang="th-TH" sz="1600" dirty="0">
                <a:solidFill>
                  <a:schemeClr val="accent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ระบุระดับความพร้อมของงานวิจัย (TRL/SRL/CMU-RL) เช่น </a:t>
            </a:r>
            <a:r>
              <a:rPr lang="en-US" sz="1600" dirty="0">
                <a:solidFill>
                  <a:schemeClr val="accent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TRL 3</a:t>
            </a:r>
            <a:r>
              <a:rPr lang="en-US" sz="1600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endParaRPr lang="th-TH" sz="1600" dirty="0">
              <a:solidFill>
                <a:srgbClr val="FF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6" name="Flowchart: Connector 5">
            <a:extLst>
              <a:ext uri="{FF2B5EF4-FFF2-40B4-BE49-F238E27FC236}">
                <a16:creationId xmlns:a16="http://schemas.microsoft.com/office/drawing/2014/main" id="{D4B3596B-BCE1-9250-CAFC-F1D4ADB4C23A}"/>
              </a:ext>
            </a:extLst>
          </p:cNvPr>
          <p:cNvSpPr/>
          <p:nvPr/>
        </p:nvSpPr>
        <p:spPr>
          <a:xfrm>
            <a:off x="162528" y="199515"/>
            <a:ext cx="1757625" cy="1700424"/>
          </a:xfrm>
          <a:prstGeom prst="flowChartConnector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accent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consortium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0FFBDB2-8C9F-CCE1-DFF5-0814B16EBBC8}"/>
              </a:ext>
            </a:extLst>
          </p:cNvPr>
          <p:cNvSpPr txBox="1"/>
          <p:nvPr/>
        </p:nvSpPr>
        <p:spPr>
          <a:xfrm>
            <a:off x="124426" y="1112467"/>
            <a:ext cx="181477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h-TH" sz="1600" dirty="0">
                <a:solidFill>
                  <a:schemeClr val="accent6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อ้างอิงจากเอกสารภาคผนวก</a:t>
            </a:r>
          </a:p>
          <a:p>
            <a:pPr algn="ctr"/>
            <a:r>
              <a:rPr lang="th-TH" sz="1600" dirty="0">
                <a:solidFill>
                  <a:schemeClr val="accent6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ระบุเพียง 1 </a:t>
            </a: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Consortium</a:t>
            </a:r>
            <a:endParaRPr lang="th-TH" sz="1600" dirty="0">
              <a:solidFill>
                <a:schemeClr val="accent6">
                  <a:lumMod val="50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E3414D7D-191D-7BAF-B270-B7ADA56B6B74}"/>
              </a:ext>
            </a:extLst>
          </p:cNvPr>
          <p:cNvSpPr/>
          <p:nvPr/>
        </p:nvSpPr>
        <p:spPr>
          <a:xfrm>
            <a:off x="308334" y="5996351"/>
            <a:ext cx="896399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b="1" dirty="0">
                <a:solidFill>
                  <a:srgbClr val="000000"/>
                </a:solidFill>
                <a:latin typeface="Bai Jamjuree" panose="00000500000000000000" pitchFamily="2" charset="-34"/>
                <a:cs typeface="Bai Jamjuree" panose="00000500000000000000" pitchFamily="2" charset="-34"/>
              </a:rPr>
              <a:t>Keywords : </a:t>
            </a:r>
          </a:p>
        </p:txBody>
      </p:sp>
      <p:pic>
        <p:nvPicPr>
          <p:cNvPr id="35" name="กราฟิก 24" descr="ล็อก ด้วยสีเติมแบบทึบ">
            <a:extLst>
              <a:ext uri="{FF2B5EF4-FFF2-40B4-BE49-F238E27FC236}">
                <a16:creationId xmlns:a16="http://schemas.microsoft.com/office/drawing/2014/main" id="{D01AFAED-4B7C-EFB5-C2B0-2AF908E455BB}"/>
              </a:ext>
            </a:extLst>
          </p:cNvPr>
          <p:cNvPicPr>
            <a:picLocks noChangeAspect="1"/>
          </p:cNvPicPr>
          <p:nvPr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9087" y="6006746"/>
            <a:ext cx="272770" cy="272770"/>
          </a:xfrm>
          <a:prstGeom prst="rect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8903F8AF-7847-61FA-64E0-2F0F30423B75}"/>
              </a:ext>
            </a:extLst>
          </p:cNvPr>
          <p:cNvSpPr txBox="1"/>
          <p:nvPr/>
        </p:nvSpPr>
        <p:spPr>
          <a:xfrm>
            <a:off x="112488" y="6279516"/>
            <a:ext cx="36308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dirty="0">
                <a:solidFill>
                  <a:schemeClr val="accent6">
                    <a:lumMod val="7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ให้คำสำคัญที่เกี่ยวข้องกับ เทคนิค กระบวนการ ฯลฯ ที่เกี่ยวข้องกับการแก้ปัญหาเชิงเทคนิค และหลักการในการแก้ไข  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3FC5234F-5B61-E758-FFFA-3C2D8DE766C7}"/>
              </a:ext>
            </a:extLst>
          </p:cNvPr>
          <p:cNvSpPr txBox="1"/>
          <p:nvPr/>
        </p:nvSpPr>
        <p:spPr>
          <a:xfrm>
            <a:off x="4144135" y="3342035"/>
            <a:ext cx="369492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thaiDist"/>
            <a:r>
              <a:rPr lang="th-TH" sz="1800" dirty="0">
                <a:solidFill>
                  <a:schemeClr val="accent1">
                    <a:lumMod val="7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เหตุใดการวิจัยจึงมีความสำคัญที่ต้องดำเนินการ เหตุ  ขนาดของปัญหา ขนาดของผลกระทบ และหลักการในการแก้ไข </a:t>
            </a:r>
          </a:p>
          <a:p>
            <a:pPr algn="thaiDist"/>
            <a:endParaRPr lang="en-US" sz="1800" dirty="0">
              <a:solidFill>
                <a:schemeClr val="accent1">
                  <a:lumMod val="7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thaiDist"/>
            <a:r>
              <a:rPr lang="th-TH" sz="1600" dirty="0">
                <a:solidFill>
                  <a:schemeClr val="accent1">
                    <a:lumMod val="7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(ตัวอย่าง</a:t>
            </a:r>
            <a:r>
              <a:rPr lang="en-US" sz="1600" dirty="0">
                <a:solidFill>
                  <a:schemeClr val="accent1">
                    <a:lumMod val="7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:</a:t>
            </a:r>
            <a:r>
              <a:rPr lang="th-TH" sz="1600" dirty="0">
                <a:solidFill>
                  <a:schemeClr val="accent1">
                    <a:lumMod val="7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อุปกรณ์หุ่นพร้อมชุดประเมินผลการฝึกปฏิบัติแบบเสมือนจริง พร้อมโปรแกรมฝึก </a:t>
            </a:r>
            <a:r>
              <a:rPr lang="en-US" sz="1600" dirty="0">
                <a:solidFill>
                  <a:schemeClr val="accent1">
                    <a:lumMod val="7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AED</a:t>
            </a:r>
            <a:r>
              <a:rPr lang="th-TH" sz="1600" dirty="0">
                <a:solidFill>
                  <a:schemeClr val="accent1">
                    <a:lumMod val="7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ร่วมกับ </a:t>
            </a:r>
            <a:r>
              <a:rPr lang="en-US" sz="1600" dirty="0">
                <a:solidFill>
                  <a:schemeClr val="accent1">
                    <a:lumMod val="7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CPR </a:t>
            </a:r>
            <a:r>
              <a:rPr lang="th-TH" sz="1600" dirty="0">
                <a:solidFill>
                  <a:schemeClr val="accent1">
                    <a:lumMod val="7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ได้ตั้งแต่ต้นจนจบกระบวนการ พร้อมทั้งบันทึกประสิทธิภาพการฝึกตั้งแต่เริ่ม </a:t>
            </a:r>
            <a:r>
              <a:rPr lang="en-US" sz="1600" dirty="0">
                <a:solidFill>
                  <a:schemeClr val="accent1">
                    <a:lumMod val="7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CPR </a:t>
            </a:r>
            <a:r>
              <a:rPr lang="th-TH" sz="1600" dirty="0">
                <a:solidFill>
                  <a:schemeClr val="accent1">
                    <a:lumMod val="7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จนใช้เครื่อง </a:t>
            </a:r>
            <a:r>
              <a:rPr lang="en-US" sz="1600" dirty="0">
                <a:solidFill>
                  <a:schemeClr val="accent1">
                    <a:lumMod val="7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AED</a:t>
            </a:r>
            <a:r>
              <a:rPr lang="th-TH" sz="1600" dirty="0">
                <a:solidFill>
                  <a:schemeClr val="accent1">
                    <a:lumMod val="7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สำเร็จแบบคล้ายสถานการณ์จริง โดยไม่ต้องมีผู้เชี่ยวชาญคุมการฝึก ซึ่งจะช่วยให้ผู้ฝึกสอนสามารถวิเคราะห์และประเมินผลได้อย่างมีประสิทธิภาพ (ลดภาระงานของผู้เชี่ยวชาญ) </a:t>
            </a:r>
          </a:p>
          <a:p>
            <a:pPr algn="just"/>
            <a:r>
              <a:rPr lang="th-TH" sz="1600" dirty="0">
                <a:solidFill>
                  <a:schemeClr val="accent1">
                    <a:lumMod val="7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ลดข้อจำกัดในการฝึกปฏิบัติจากผู้ฝึกสอนที่มีความเชี่ยวชาญโดยตรงเท่านั้น)</a:t>
            </a:r>
          </a:p>
          <a:p>
            <a:pPr algn="thaiDist"/>
            <a:endParaRPr lang="th-TH" sz="1800" dirty="0">
              <a:solidFill>
                <a:srgbClr val="FF0000"/>
              </a:solidFill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424C4B27-15EA-32E8-BCC6-86F1F1AD301F}"/>
              </a:ext>
            </a:extLst>
          </p:cNvPr>
          <p:cNvSpPr txBox="1"/>
          <p:nvPr/>
        </p:nvSpPr>
        <p:spPr>
          <a:xfrm>
            <a:off x="474767" y="2656707"/>
            <a:ext cx="310925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h-TH" sz="1600" dirty="0">
                <a:solidFill>
                  <a:schemeClr val="accent1">
                    <a:lumMod val="5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ควรให้สื่อถึงการพัฒนาที่แตกต่างกับงานที่มีก่อนหน้า หรือมีการใช้งานอยู่ในปัจจุบันของงานที่มีการใช้งานในลักษณะเดียวกัน</a:t>
            </a:r>
          </a:p>
        </p:txBody>
      </p:sp>
      <p:sp>
        <p:nvSpPr>
          <p:cNvPr id="12" name="Freeform 17">
            <a:extLst>
              <a:ext uri="{FF2B5EF4-FFF2-40B4-BE49-F238E27FC236}">
                <a16:creationId xmlns:a16="http://schemas.microsoft.com/office/drawing/2014/main" id="{63A018AD-4B49-39E9-BB96-58C501593614}"/>
              </a:ext>
            </a:extLst>
          </p:cNvPr>
          <p:cNvSpPr/>
          <p:nvPr/>
        </p:nvSpPr>
        <p:spPr>
          <a:xfrm>
            <a:off x="8101819" y="1722736"/>
            <a:ext cx="4004397" cy="1654901"/>
          </a:xfrm>
          <a:custGeom>
            <a:avLst/>
            <a:gdLst/>
            <a:ahLst/>
            <a:cxnLst/>
            <a:rect l="l" t="t" r="r" b="b"/>
            <a:pathLst>
              <a:path w="1479009" h="1195496">
                <a:moveTo>
                  <a:pt x="65798" y="0"/>
                </a:moveTo>
                <a:lnTo>
                  <a:pt x="1413211" y="0"/>
                </a:lnTo>
                <a:cubicBezTo>
                  <a:pt x="1449550" y="0"/>
                  <a:pt x="1479009" y="29459"/>
                  <a:pt x="1479009" y="65798"/>
                </a:cubicBezTo>
                <a:lnTo>
                  <a:pt x="1479009" y="1129698"/>
                </a:lnTo>
                <a:cubicBezTo>
                  <a:pt x="1479009" y="1166037"/>
                  <a:pt x="1449550" y="1195496"/>
                  <a:pt x="1413211" y="1195496"/>
                </a:cubicBezTo>
                <a:lnTo>
                  <a:pt x="65798" y="1195496"/>
                </a:lnTo>
                <a:cubicBezTo>
                  <a:pt x="29459" y="1195496"/>
                  <a:pt x="0" y="1166037"/>
                  <a:pt x="0" y="1129698"/>
                </a:cubicBezTo>
                <a:lnTo>
                  <a:pt x="0" y="65798"/>
                </a:lnTo>
                <a:cubicBezTo>
                  <a:pt x="0" y="29459"/>
                  <a:pt x="29459" y="0"/>
                  <a:pt x="65798" y="0"/>
                </a:cubicBezTo>
                <a:close/>
              </a:path>
            </a:pathLst>
          </a:custGeom>
          <a:noFill/>
          <a:ln w="12700">
            <a:solidFill>
              <a:schemeClr val="accent1">
                <a:lumMod val="75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/>
          <a:p>
            <a:pPr algn="ctr"/>
            <a:endParaRPr lang="th-TH" sz="1400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4" name="Freeform 17">
            <a:extLst>
              <a:ext uri="{FF2B5EF4-FFF2-40B4-BE49-F238E27FC236}">
                <a16:creationId xmlns:a16="http://schemas.microsoft.com/office/drawing/2014/main" id="{9BE5DF8F-7672-D124-0D68-9CFD0662DB8A}"/>
              </a:ext>
            </a:extLst>
          </p:cNvPr>
          <p:cNvSpPr/>
          <p:nvPr/>
        </p:nvSpPr>
        <p:spPr>
          <a:xfrm>
            <a:off x="8101819" y="3400831"/>
            <a:ext cx="4004398" cy="1654901"/>
          </a:xfrm>
          <a:custGeom>
            <a:avLst/>
            <a:gdLst/>
            <a:ahLst/>
            <a:cxnLst/>
            <a:rect l="l" t="t" r="r" b="b"/>
            <a:pathLst>
              <a:path w="1479009" h="1195496">
                <a:moveTo>
                  <a:pt x="65798" y="0"/>
                </a:moveTo>
                <a:lnTo>
                  <a:pt x="1413211" y="0"/>
                </a:lnTo>
                <a:cubicBezTo>
                  <a:pt x="1449550" y="0"/>
                  <a:pt x="1479009" y="29459"/>
                  <a:pt x="1479009" y="65798"/>
                </a:cubicBezTo>
                <a:lnTo>
                  <a:pt x="1479009" y="1129698"/>
                </a:lnTo>
                <a:cubicBezTo>
                  <a:pt x="1479009" y="1166037"/>
                  <a:pt x="1449550" y="1195496"/>
                  <a:pt x="1413211" y="1195496"/>
                </a:cubicBezTo>
                <a:lnTo>
                  <a:pt x="65798" y="1195496"/>
                </a:lnTo>
                <a:cubicBezTo>
                  <a:pt x="29459" y="1195496"/>
                  <a:pt x="0" y="1166037"/>
                  <a:pt x="0" y="1129698"/>
                </a:cubicBezTo>
                <a:lnTo>
                  <a:pt x="0" y="65798"/>
                </a:lnTo>
                <a:cubicBezTo>
                  <a:pt x="0" y="29459"/>
                  <a:pt x="29459" y="0"/>
                  <a:pt x="65798" y="0"/>
                </a:cubicBezTo>
                <a:close/>
              </a:path>
            </a:pathLst>
          </a:custGeom>
          <a:noFill/>
          <a:ln w="12700">
            <a:solidFill>
              <a:schemeClr val="accent6">
                <a:lumMod val="75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/>
          <a:p>
            <a:endParaRPr lang="th-TH" sz="1400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5" name="Freeform 17">
            <a:extLst>
              <a:ext uri="{FF2B5EF4-FFF2-40B4-BE49-F238E27FC236}">
                <a16:creationId xmlns:a16="http://schemas.microsoft.com/office/drawing/2014/main" id="{AE268A7D-7122-E36A-3632-524AB89103C2}"/>
              </a:ext>
            </a:extLst>
          </p:cNvPr>
          <p:cNvSpPr/>
          <p:nvPr/>
        </p:nvSpPr>
        <p:spPr>
          <a:xfrm>
            <a:off x="8101820" y="5082938"/>
            <a:ext cx="4039104" cy="1654901"/>
          </a:xfrm>
          <a:custGeom>
            <a:avLst/>
            <a:gdLst/>
            <a:ahLst/>
            <a:cxnLst/>
            <a:rect l="l" t="t" r="r" b="b"/>
            <a:pathLst>
              <a:path w="1479009" h="1195496">
                <a:moveTo>
                  <a:pt x="65798" y="0"/>
                </a:moveTo>
                <a:lnTo>
                  <a:pt x="1413211" y="0"/>
                </a:lnTo>
                <a:cubicBezTo>
                  <a:pt x="1449550" y="0"/>
                  <a:pt x="1479009" y="29459"/>
                  <a:pt x="1479009" y="65798"/>
                </a:cubicBezTo>
                <a:lnTo>
                  <a:pt x="1479009" y="1129698"/>
                </a:lnTo>
                <a:cubicBezTo>
                  <a:pt x="1479009" y="1166037"/>
                  <a:pt x="1449550" y="1195496"/>
                  <a:pt x="1413211" y="1195496"/>
                </a:cubicBezTo>
                <a:lnTo>
                  <a:pt x="65798" y="1195496"/>
                </a:lnTo>
                <a:cubicBezTo>
                  <a:pt x="29459" y="1195496"/>
                  <a:pt x="0" y="1166037"/>
                  <a:pt x="0" y="1129698"/>
                </a:cubicBezTo>
                <a:lnTo>
                  <a:pt x="0" y="65798"/>
                </a:lnTo>
                <a:cubicBezTo>
                  <a:pt x="0" y="29459"/>
                  <a:pt x="29459" y="0"/>
                  <a:pt x="65798" y="0"/>
                </a:cubicBezTo>
                <a:close/>
              </a:path>
            </a:pathLst>
          </a:custGeom>
          <a:noFill/>
          <a:ln w="12700">
            <a:solidFill>
              <a:schemeClr val="accent1">
                <a:lumMod val="75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/>
          <a:lstStyle/>
          <a:p>
            <a:endParaRPr lang="th-TH" sz="1400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8" name="Rectangle: Top Corners Rounded 17">
            <a:extLst>
              <a:ext uri="{FF2B5EF4-FFF2-40B4-BE49-F238E27FC236}">
                <a16:creationId xmlns:a16="http://schemas.microsoft.com/office/drawing/2014/main" id="{4DF2B69C-06C8-126B-13D7-B55A007B71A6}"/>
              </a:ext>
            </a:extLst>
          </p:cNvPr>
          <p:cNvSpPr/>
          <p:nvPr/>
        </p:nvSpPr>
        <p:spPr>
          <a:xfrm>
            <a:off x="8289715" y="1714524"/>
            <a:ext cx="1070610" cy="426959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accent1">
                    <a:lumMod val="50000"/>
                  </a:schemeClr>
                </a:solidFill>
              </a:rPr>
              <a:t>Output</a:t>
            </a:r>
          </a:p>
        </p:txBody>
      </p:sp>
      <p:sp>
        <p:nvSpPr>
          <p:cNvPr id="20" name="Rectangle: Top Corners Rounded 19">
            <a:extLst>
              <a:ext uri="{FF2B5EF4-FFF2-40B4-BE49-F238E27FC236}">
                <a16:creationId xmlns:a16="http://schemas.microsoft.com/office/drawing/2014/main" id="{2A8D553E-CBA1-989A-F974-AD8132704196}"/>
              </a:ext>
            </a:extLst>
          </p:cNvPr>
          <p:cNvSpPr/>
          <p:nvPr/>
        </p:nvSpPr>
        <p:spPr>
          <a:xfrm>
            <a:off x="8289715" y="3429000"/>
            <a:ext cx="1215073" cy="250217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accent6">
                    <a:lumMod val="50000"/>
                  </a:schemeClr>
                </a:solidFill>
              </a:rPr>
              <a:t>Outcome</a:t>
            </a:r>
          </a:p>
        </p:txBody>
      </p:sp>
      <p:sp>
        <p:nvSpPr>
          <p:cNvPr id="21" name="Rectangle: Top Corners Rounded 20">
            <a:extLst>
              <a:ext uri="{FF2B5EF4-FFF2-40B4-BE49-F238E27FC236}">
                <a16:creationId xmlns:a16="http://schemas.microsoft.com/office/drawing/2014/main" id="{F44A8D0F-4B92-D8F8-DF7B-473014E076ED}"/>
              </a:ext>
            </a:extLst>
          </p:cNvPr>
          <p:cNvSpPr/>
          <p:nvPr/>
        </p:nvSpPr>
        <p:spPr>
          <a:xfrm>
            <a:off x="8256742" y="5096047"/>
            <a:ext cx="2040890" cy="250218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accent5">
                    <a:lumMod val="50000"/>
                  </a:schemeClr>
                </a:solidFill>
              </a:rPr>
              <a:t>Utilization Model</a:t>
            </a:r>
          </a:p>
        </p:txBody>
      </p:sp>
      <p:sp>
        <p:nvSpPr>
          <p:cNvPr id="22" name="TextBox 28">
            <a:extLst>
              <a:ext uri="{FF2B5EF4-FFF2-40B4-BE49-F238E27FC236}">
                <a16:creationId xmlns:a16="http://schemas.microsoft.com/office/drawing/2014/main" id="{89E94ECD-CB9C-D095-B503-B5848B4708AC}"/>
              </a:ext>
            </a:extLst>
          </p:cNvPr>
          <p:cNvSpPr txBox="1"/>
          <p:nvPr/>
        </p:nvSpPr>
        <p:spPr>
          <a:xfrm>
            <a:off x="8256742" y="2213015"/>
            <a:ext cx="3659947" cy="1018861"/>
          </a:xfrm>
          <a:prstGeom prst="rect">
            <a:avLst/>
          </a:prstGeom>
        </p:spPr>
        <p:txBody>
          <a:bodyPr lIns="36189" tIns="36189" rIns="36189" bIns="36189" rtlCol="0" anchor="ctr"/>
          <a:lstStyle/>
          <a:p>
            <a:pPr>
              <a:lnSpc>
                <a:spcPts val="2009"/>
              </a:lnSpc>
            </a:pPr>
            <a:r>
              <a:rPr lang="th-TH" sz="1800" dirty="0">
                <a:solidFill>
                  <a:schemeClr val="accent1">
                    <a:lumMod val="75000"/>
                  </a:schemeClr>
                </a:solidFill>
                <a:latin typeface="TH SarabunPSK" panose="020B0500040200020003" pitchFamily="34" charset="-34"/>
                <a:ea typeface="Anantason Bold"/>
                <a:cs typeface="TH SarabunPSK" panose="020B0500040200020003" pitchFamily="34" charset="-34"/>
                <a:sym typeface="Anantason Bold"/>
              </a:rPr>
              <a:t>เช่น ต้นแบบอุปกรณ์.... ชุดทดสอบ.. </a:t>
            </a:r>
            <a:br>
              <a:rPr lang="th-TH" sz="1800" dirty="0">
                <a:solidFill>
                  <a:schemeClr val="accent1">
                    <a:lumMod val="75000"/>
                  </a:schemeClr>
                </a:solidFill>
                <a:latin typeface="TH SarabunPSK" panose="020B0500040200020003" pitchFamily="34" charset="-34"/>
                <a:ea typeface="Anantason Bold"/>
                <a:cs typeface="TH SarabunPSK" panose="020B0500040200020003" pitchFamily="34" charset="-34"/>
                <a:sym typeface="Anantason Bold"/>
              </a:rPr>
            </a:br>
            <a:r>
              <a:rPr lang="th-TH" sz="1800" dirty="0">
                <a:solidFill>
                  <a:schemeClr val="accent1">
                    <a:lumMod val="75000"/>
                  </a:schemeClr>
                </a:solidFill>
                <a:latin typeface="TH SarabunPSK" panose="020B0500040200020003" pitchFamily="34" charset="-34"/>
                <a:ea typeface="Anantason Bold"/>
                <a:cs typeface="TH SarabunPSK" panose="020B0500040200020003" pitchFamily="34" charset="-34"/>
                <a:sym typeface="Anantason Bold"/>
              </a:rPr>
              <a:t>   องค์ความรู้.. ข้อมูล.. หรือเทคนิค.... ที่ได้จากการดำเนินโครงการ (</a:t>
            </a:r>
            <a:r>
              <a:rPr lang="th-TH" sz="1800" u="sng" dirty="0">
                <a:solidFill>
                  <a:schemeClr val="accent1">
                    <a:lumMod val="75000"/>
                  </a:schemeClr>
                </a:solidFill>
                <a:latin typeface="TH SarabunPSK" panose="020B0500040200020003" pitchFamily="34" charset="-34"/>
                <a:ea typeface="Anantason Bold"/>
                <a:cs typeface="TH SarabunPSK" panose="020B0500040200020003" pitchFamily="34" charset="-34"/>
                <a:sym typeface="Anantason Bold"/>
              </a:rPr>
              <a:t>ไม่ควรระบุ </a:t>
            </a:r>
            <a:r>
              <a:rPr lang="en-US" sz="1800" u="sng" dirty="0">
                <a:solidFill>
                  <a:schemeClr val="accent1">
                    <a:lumMod val="75000"/>
                  </a:schemeClr>
                </a:solidFill>
                <a:latin typeface="TH SarabunPSK" panose="020B0500040200020003" pitchFamily="34" charset="-34"/>
                <a:ea typeface="Anantason Bold"/>
                <a:cs typeface="TH SarabunPSK" panose="020B0500040200020003" pitchFamily="34" charset="-34"/>
                <a:sym typeface="Anantason Bold"/>
              </a:rPr>
              <a:t>paper </a:t>
            </a:r>
            <a:r>
              <a:rPr lang="th-TH" sz="1800" u="sng" dirty="0">
                <a:solidFill>
                  <a:schemeClr val="accent1">
                    <a:lumMod val="75000"/>
                  </a:schemeClr>
                </a:solidFill>
                <a:latin typeface="TH SarabunPSK" panose="020B0500040200020003" pitchFamily="34" charset="-34"/>
                <a:ea typeface="Anantason Bold"/>
                <a:cs typeface="TH SarabunPSK" panose="020B0500040200020003" pitchFamily="34" charset="-34"/>
                <a:sym typeface="Anantason Bold"/>
              </a:rPr>
              <a:t>สิทธิบัตรฯลฯ เนื่องจากไม่สามารถเข้าใจได้ว่าจะมีการนำไปใช้ประโยชน์อย่างไร</a:t>
            </a:r>
            <a:r>
              <a:rPr lang="th-TH" sz="1800" dirty="0">
                <a:solidFill>
                  <a:schemeClr val="accent1">
                    <a:lumMod val="75000"/>
                  </a:schemeClr>
                </a:solidFill>
                <a:latin typeface="TH SarabunPSK" panose="020B0500040200020003" pitchFamily="34" charset="-34"/>
                <a:ea typeface="Anantason Bold"/>
                <a:cs typeface="TH SarabunPSK" panose="020B0500040200020003" pitchFamily="34" charset="-34"/>
                <a:sym typeface="Anantason Bold"/>
              </a:rPr>
              <a:t>) </a:t>
            </a:r>
            <a:endParaRPr lang="en-US" sz="1800" b="1" dirty="0">
              <a:solidFill>
                <a:schemeClr val="accent1">
                  <a:lumMod val="75000"/>
                </a:schemeClr>
              </a:solidFill>
              <a:latin typeface="TH SarabunPSK" panose="020B0500040200020003" pitchFamily="34" charset="-34"/>
              <a:ea typeface="Anantason Bold"/>
              <a:cs typeface="TH SarabunPSK" panose="020B0500040200020003" pitchFamily="34" charset="-34"/>
              <a:sym typeface="Anantason Bold"/>
            </a:endParaRPr>
          </a:p>
          <a:p>
            <a:pPr>
              <a:lnSpc>
                <a:spcPts val="1735"/>
              </a:lnSpc>
            </a:pPr>
            <a:r>
              <a:rPr lang="en-US" sz="1800" b="1" dirty="0">
                <a:solidFill>
                  <a:schemeClr val="accent1">
                    <a:lumMod val="75000"/>
                  </a:schemeClr>
                </a:solidFill>
                <a:latin typeface="TH SarabunPSK" panose="020B0500040200020003" pitchFamily="34" charset="-34"/>
                <a:ea typeface="Anantason Medium"/>
                <a:cs typeface="TH SarabunPSK" panose="020B0500040200020003" pitchFamily="34" charset="-34"/>
                <a:sym typeface="Anantason Medium"/>
              </a:rPr>
              <a:t>      </a:t>
            </a:r>
          </a:p>
        </p:txBody>
      </p:sp>
      <p:sp>
        <p:nvSpPr>
          <p:cNvPr id="25" name="TextBox 28">
            <a:extLst>
              <a:ext uri="{FF2B5EF4-FFF2-40B4-BE49-F238E27FC236}">
                <a16:creationId xmlns:a16="http://schemas.microsoft.com/office/drawing/2014/main" id="{7B67A6D0-CEE2-49ED-2F89-8CB548AB24CA}"/>
              </a:ext>
            </a:extLst>
          </p:cNvPr>
          <p:cNvSpPr txBox="1"/>
          <p:nvPr/>
        </p:nvSpPr>
        <p:spPr>
          <a:xfrm>
            <a:off x="8289715" y="3768594"/>
            <a:ext cx="3649399" cy="1092374"/>
          </a:xfrm>
          <a:prstGeom prst="rect">
            <a:avLst/>
          </a:prstGeom>
          <a:ln>
            <a:noFill/>
          </a:ln>
        </p:spPr>
        <p:txBody>
          <a:bodyPr lIns="36189" tIns="36189" rIns="36189" bIns="36189" rtlCol="0" anchor="ctr"/>
          <a:lstStyle/>
          <a:p>
            <a:pPr>
              <a:lnSpc>
                <a:spcPts val="2009"/>
              </a:lnSpc>
            </a:pPr>
            <a:r>
              <a:rPr lang="th-TH" sz="1800" dirty="0">
                <a:solidFill>
                  <a:schemeClr val="accent6">
                    <a:lumMod val="75000"/>
                  </a:schemeClr>
                </a:solidFill>
                <a:latin typeface="TH SarabunPSK" panose="020B0500040200020003" pitchFamily="34" charset="-34"/>
                <a:ea typeface="Anantason Bold"/>
                <a:cs typeface="TH SarabunPSK" panose="020B0500040200020003" pitchFamily="34" charset="-34"/>
                <a:sym typeface="Anantason Bold"/>
              </a:rPr>
              <a:t>ระบุความคาดหมายหรือสิ่งที่จะเกิดขึ้นเมื่อนำ </a:t>
            </a:r>
            <a:r>
              <a:rPr lang="en-US" sz="1800" dirty="0">
                <a:solidFill>
                  <a:schemeClr val="accent6">
                    <a:lumMod val="75000"/>
                  </a:schemeClr>
                </a:solidFill>
                <a:latin typeface="TH SarabunPSK" panose="020B0500040200020003" pitchFamily="34" charset="-34"/>
                <a:ea typeface="Anantason Bold"/>
                <a:cs typeface="TH SarabunPSK" panose="020B0500040200020003" pitchFamily="34" charset="-34"/>
                <a:sym typeface="Anantason Bold"/>
              </a:rPr>
              <a:t>out </a:t>
            </a:r>
            <a:r>
              <a:rPr lang="th-TH" sz="1800" dirty="0">
                <a:solidFill>
                  <a:schemeClr val="accent6">
                    <a:lumMod val="75000"/>
                  </a:schemeClr>
                </a:solidFill>
                <a:latin typeface="TH SarabunPSK" panose="020B0500040200020003" pitchFamily="34" charset="-34"/>
                <a:ea typeface="Anantason Bold"/>
                <a:cs typeface="TH SarabunPSK" panose="020B0500040200020003" pitchFamily="34" charset="-34"/>
                <a:sym typeface="Anantason Bold"/>
              </a:rPr>
              <a:t>ไปใช้ประโยชน์แล้ว </a:t>
            </a:r>
            <a:r>
              <a:rPr lang="th-TH" sz="1600" dirty="0">
                <a:solidFill>
                  <a:schemeClr val="accent6">
                    <a:lumMod val="75000"/>
                  </a:schemeClr>
                </a:solidFill>
                <a:latin typeface="TH SarabunPSK" panose="020B0500040200020003" pitchFamily="34" charset="-34"/>
                <a:ea typeface="Anantason Bold"/>
                <a:cs typeface="TH SarabunPSK" panose="020B0500040200020003" pitchFamily="34" charset="-34"/>
                <a:sym typeface="Anantason Bold"/>
              </a:rPr>
              <a:t>เช่น ลดการนำเข้าเครื่องมือจากต่างประเทศ ...กี่บาทต่อปี  -&gt; ผลกระทบเชิงเศรษฐกิจ หรือเพิ่มช่องทางการเรียนรู้ การช่วยชีวิตขั้นพื้นฐานได้มากขึ้น ส่งผลให้เพิ่มโอกาสช่วยผู้ป่วยให้รอดชีวิตก่อนถึงโรงพยาบาล -&gt; ผลกระทบเชิงสังคม</a:t>
            </a:r>
            <a:endParaRPr lang="en-US" sz="1600" b="1" dirty="0">
              <a:solidFill>
                <a:schemeClr val="accent6">
                  <a:lumMod val="75000"/>
                </a:schemeClr>
              </a:solidFill>
              <a:latin typeface="TH SarabunPSK" panose="020B0500040200020003" pitchFamily="34" charset="-34"/>
              <a:ea typeface="Anantason Bold"/>
              <a:cs typeface="TH SarabunPSK" panose="020B0500040200020003" pitchFamily="34" charset="-34"/>
              <a:sym typeface="Anantason Bold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0AD8CABA-1A12-9E44-4579-E6980C2E635F}"/>
              </a:ext>
            </a:extLst>
          </p:cNvPr>
          <p:cNvSpPr txBox="1"/>
          <p:nvPr/>
        </p:nvSpPr>
        <p:spPr>
          <a:xfrm>
            <a:off x="8256742" y="5359868"/>
            <a:ext cx="3849474" cy="14157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h-TH" sz="1600" dirty="0">
                <a:solidFill>
                  <a:schemeClr val="accent1">
                    <a:lumMod val="7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ระบุรูปแบบหรือแนวทางการนำผลงานไปใช้ประโยชน์ในมิติต่าง ๆ</a:t>
            </a:r>
            <a:r>
              <a:rPr lang="th-TH" sz="1400" dirty="0">
                <a:solidFill>
                  <a:schemeClr val="accent1">
                    <a:lumMod val="7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(หากมีการใช้ประโยชน์แล้วให้ระบุผลการใช้เชิงประจักษ์ เช่น ถ่ายทอดเทคโนโลยีสู่ชุมชนจำนวน 20 ชุมชน ในปี.....  สร้างรายได้ให้ชุมชน..... หรือ มีการเผยแพร่ทางวิชาการส่งผลให้เกิดการต่อยอดในงานวิจัย... ฯลฯ ขยายผลการใช้งานไปยังสถาบันการศึกษา และหน่วยงานที่เกี่ยวข้องทั้งภาครัฐและเอกชน หรือ </a:t>
            </a:r>
            <a:r>
              <a:rPr lang="en-US" sz="1400" dirty="0">
                <a:solidFill>
                  <a:schemeClr val="accent1">
                    <a:lumMod val="7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License </a:t>
            </a:r>
            <a:r>
              <a:rPr lang="th-TH" sz="1400" dirty="0">
                <a:solidFill>
                  <a:schemeClr val="accent1">
                    <a:lumMod val="7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งานไปยัง </a:t>
            </a:r>
            <a:r>
              <a:rPr lang="th-TH" sz="1400" dirty="0" err="1">
                <a:solidFill>
                  <a:schemeClr val="accent1">
                    <a:lumMod val="7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ผป</a:t>
            </a:r>
            <a:r>
              <a:rPr lang="th-TH" sz="1400" dirty="0">
                <a:solidFill>
                  <a:schemeClr val="accent1">
                    <a:lumMod val="7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ก. ที่สนใจ มีความพร้อมเพื่อขอมาตรฐาน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DE1D450E-8D77-0F73-D815-C9BA1416B666}"/>
              </a:ext>
            </a:extLst>
          </p:cNvPr>
          <p:cNvSpPr/>
          <p:nvPr/>
        </p:nvSpPr>
        <p:spPr>
          <a:xfrm>
            <a:off x="6843868" y="114321"/>
            <a:ext cx="5172075" cy="1408771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prstDash val="lg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Target : </a:t>
            </a:r>
            <a:r>
              <a:rPr lang="en-US" sz="2000" dirty="0">
                <a:solidFill>
                  <a:schemeClr val="accent1">
                    <a:lumMod val="75000"/>
                  </a:schemeClr>
                </a:solidFill>
              </a:rPr>
              <a:t>Management / Basic skilled</a:t>
            </a:r>
          </a:p>
          <a:p>
            <a:pPr algn="ctr"/>
            <a:r>
              <a:rPr lang="en-US" sz="2000" dirty="0">
                <a:solidFill>
                  <a:schemeClr val="accent1">
                    <a:lumMod val="75000"/>
                  </a:schemeClr>
                </a:solidFill>
              </a:rPr>
              <a:t>Simple but easy to Understand</a:t>
            </a:r>
          </a:p>
          <a:p>
            <a:pPr algn="ctr"/>
            <a:r>
              <a:rPr lang="en-US" sz="14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The size and proportions can be adjusted as needed for the project, while still retaining the main topic and essential content</a:t>
            </a:r>
          </a:p>
          <a:p>
            <a:pPr algn="ctr"/>
            <a:r>
              <a:rPr lang="en-US" sz="1400" dirty="0">
                <a:solidFill>
                  <a:schemeClr val="accent1">
                    <a:lumMod val="75000"/>
                  </a:schemeClr>
                </a:solidFill>
              </a:rPr>
              <a:t>!! Remove before submission !!</a:t>
            </a:r>
            <a:endParaRPr lang="th-TH" sz="18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A96A508-34A6-917D-AF2A-BF5269413888}"/>
              </a:ext>
            </a:extLst>
          </p:cNvPr>
          <p:cNvSpPr txBox="1"/>
          <p:nvPr/>
        </p:nvSpPr>
        <p:spPr>
          <a:xfrm>
            <a:off x="3047281" y="3171703"/>
            <a:ext cx="609456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th-TH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136D3D5-B92F-C4ED-2535-32D2376A9A6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100" y="3554108"/>
            <a:ext cx="3395694" cy="2186557"/>
          </a:xfrm>
          <a:prstGeom prst="rect">
            <a:avLst/>
          </a:prstGeom>
        </p:spPr>
      </p:pic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63862F6F-6C57-E4ED-498E-7A6C327587C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7432399"/>
              </p:ext>
            </p:extLst>
          </p:nvPr>
        </p:nvGraphicFramePr>
        <p:xfrm>
          <a:off x="4400426" y="6357571"/>
          <a:ext cx="4476352" cy="321449"/>
        </p:xfrm>
        <a:graphic>
          <a:graphicData uri="http://schemas.openxmlformats.org/drawingml/2006/table">
            <a:tbl>
              <a:tblPr/>
              <a:tblGrid>
                <a:gridCol w="2238176">
                  <a:extLst>
                    <a:ext uri="{9D8B030D-6E8A-4147-A177-3AD203B41FA5}">
                      <a16:colId xmlns:a16="http://schemas.microsoft.com/office/drawing/2014/main" val="3303632698"/>
                    </a:ext>
                  </a:extLst>
                </a:gridCol>
                <a:gridCol w="2238176">
                  <a:extLst>
                    <a:ext uri="{9D8B030D-6E8A-4147-A177-3AD203B41FA5}">
                      <a16:colId xmlns:a16="http://schemas.microsoft.com/office/drawing/2014/main" val="684374206"/>
                    </a:ext>
                  </a:extLst>
                </a:gridCol>
              </a:tblGrid>
              <a:tr h="321449">
                <a:tc>
                  <a:txBody>
                    <a:bodyPr/>
                    <a:lstStyle/>
                    <a:p>
                      <a:pPr fontAlgn="t">
                        <a:buNone/>
                      </a:pPr>
                      <a:r>
                        <a:rPr lang="de-DE" sz="1100" b="0" u="none" strike="noStrike" dirty="0">
                          <a:solidFill>
                            <a:srgbClr val="444444"/>
                          </a:solidFill>
                          <a:effectLst/>
                          <a:latin typeface="Montserrat" panose="00000500000000000000" pitchFamily="2" charset="0"/>
                          <a:hlinkClick r:id="rId5"/>
                        </a:rPr>
                        <a:t>https://cmu.to/FFDisclosure</a:t>
                      </a:r>
                      <a:endParaRPr lang="de-DE" sz="1100" b="0" dirty="0">
                        <a:effectLst/>
                        <a:latin typeface="Montserrat" panose="00000500000000000000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762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thaiDist" fontAlgn="t">
                        <a:buNone/>
                      </a:pPr>
                      <a:endParaRPr lang="th-TH" sz="1100" b="0" dirty="0">
                        <a:effectLst/>
                        <a:latin typeface="Montserrat" panose="00000500000000000000" pitchFamily="2" charset="0"/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7620" cap="flat" cmpd="sng" algn="ctr">
                      <a:solidFill>
                        <a:srgbClr val="DEE2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94168468"/>
                  </a:ext>
                </a:extLst>
              </a:tr>
            </a:tbl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2C3DFD9E-BBC8-D656-7F45-EE97FB4FDFC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9207" y="5880209"/>
            <a:ext cx="802257" cy="802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41771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DB1C7B-F3C8-D0F2-2841-E0BC8F82F3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Title">
            <a:extLst>
              <a:ext uri="{FF2B5EF4-FFF2-40B4-BE49-F238E27FC236}">
                <a16:creationId xmlns:a16="http://schemas.microsoft.com/office/drawing/2014/main" id="{00281082-5DEB-2329-6F04-25CE5D0803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1420" y="232424"/>
            <a:ext cx="10515600" cy="743562"/>
          </a:xfrm>
        </p:spPr>
        <p:txBody>
          <a:bodyPr>
            <a:normAutofit fontScale="90000"/>
          </a:bodyPr>
          <a:lstStyle/>
          <a:p>
            <a:r>
              <a:rPr lang="en-US" dirty="0"/>
              <a:t>Timeline Project </a:t>
            </a:r>
            <a:r>
              <a:rPr lang="en-US" sz="2200" dirty="0">
                <a:solidFill>
                  <a:schemeClr val="accent1">
                    <a:lumMod val="75000"/>
                  </a:schemeClr>
                </a:solidFill>
              </a:rPr>
              <a:t>(</a:t>
            </a:r>
            <a:r>
              <a:rPr lang="th-TH" sz="2200" dirty="0">
                <a:solidFill>
                  <a:schemeClr val="accent1">
                    <a:lumMod val="75000"/>
                  </a:schemeClr>
                </a:solidFill>
              </a:rPr>
              <a:t>ตัวอย่างการแสดง </a:t>
            </a:r>
            <a:r>
              <a:rPr lang="en-US" sz="2200" dirty="0">
                <a:solidFill>
                  <a:schemeClr val="accent1">
                    <a:lumMod val="75000"/>
                  </a:schemeClr>
                </a:solidFill>
              </a:rPr>
              <a:t>timeline </a:t>
            </a:r>
            <a:r>
              <a:rPr lang="th-TH" sz="2200" dirty="0">
                <a:solidFill>
                  <a:schemeClr val="accent1">
                    <a:lumMod val="75000"/>
                  </a:schemeClr>
                </a:solidFill>
              </a:rPr>
              <a:t>สามารถปรับแต่งได้ตามความเหมาะสมของโครงการ เพื่อให้เห็นการดำเนินการที่ผ่านมา แนวทางที่คาดกว่าต้องดำเนินการ เพื่อเป้าหมายการใช้ประโยชน์จากผลงานวิจัย)</a:t>
            </a:r>
            <a:endParaRPr lang="en-ZA" dirty="0">
              <a:solidFill>
                <a:schemeClr val="accent1">
                  <a:lumMod val="75000"/>
                </a:schemeClr>
              </a:solidFill>
            </a:endParaRPr>
          </a:p>
        </p:txBody>
      </p:sp>
      <p:grpSp>
        <p:nvGrpSpPr>
          <p:cNvPr id="14" name="Timeline" title="Timeline">
            <a:extLst>
              <a:ext uri="{FF2B5EF4-FFF2-40B4-BE49-F238E27FC236}">
                <a16:creationId xmlns:a16="http://schemas.microsoft.com/office/drawing/2014/main" id="{A0C3E92E-8162-A5E8-5E00-655AFA22EBA2}"/>
              </a:ext>
            </a:extLst>
          </p:cNvPr>
          <p:cNvGrpSpPr/>
          <p:nvPr/>
        </p:nvGrpSpPr>
        <p:grpSpPr>
          <a:xfrm>
            <a:off x="418011" y="5519804"/>
            <a:ext cx="11007737" cy="835181"/>
            <a:chOff x="418011" y="5519804"/>
            <a:chExt cx="11007737" cy="835181"/>
          </a:xfrm>
        </p:grpSpPr>
        <p:grpSp>
          <p:nvGrpSpPr>
            <p:cNvPr id="12" name="Group 11" title="Timeline">
              <a:extLst>
                <a:ext uri="{FF2B5EF4-FFF2-40B4-BE49-F238E27FC236}">
                  <a16:creationId xmlns:a16="http://schemas.microsoft.com/office/drawing/2014/main" id="{FF0FE084-0290-638A-CDA5-69669D5D2DCF}"/>
                </a:ext>
              </a:extLst>
            </p:cNvPr>
            <p:cNvGrpSpPr/>
            <p:nvPr/>
          </p:nvGrpSpPr>
          <p:grpSpPr>
            <a:xfrm>
              <a:off x="418011" y="5519804"/>
              <a:ext cx="11007737" cy="165471"/>
              <a:chOff x="418011" y="3346265"/>
              <a:chExt cx="11007737" cy="165471"/>
            </a:xfrm>
          </p:grpSpPr>
          <p:cxnSp>
            <p:nvCxnSpPr>
              <p:cNvPr id="4" name="Straight Arrow Connector 3">
                <a:extLst>
                  <a:ext uri="{FF2B5EF4-FFF2-40B4-BE49-F238E27FC236}">
                    <a16:creationId xmlns:a16="http://schemas.microsoft.com/office/drawing/2014/main" id="{AAB8EE06-4E60-D0BB-93B2-FC013DF3F0A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18011" y="3429000"/>
                <a:ext cx="11007737" cy="0"/>
              </a:xfrm>
              <a:prstGeom prst="straightConnector1">
                <a:avLst/>
              </a:prstGeom>
              <a:ln>
                <a:solidFill>
                  <a:schemeClr val="bg1">
                    <a:lumMod val="75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E71D78E9-ACC6-3EAC-1D74-EBBEB21A023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67476" y="3346265"/>
                <a:ext cx="0" cy="165471"/>
              </a:xfrm>
              <a:prstGeom prst="line">
                <a:avLst/>
              </a:prstGeom>
              <a:ln w="15875" cmpd="sng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headEnd type="none" w="sm" len="sm"/>
                <a:tailEnd type="none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>
                <a:extLst>
                  <a:ext uri="{FF2B5EF4-FFF2-40B4-BE49-F238E27FC236}">
                    <a16:creationId xmlns:a16="http://schemas.microsoft.com/office/drawing/2014/main" id="{451F37B8-D8A2-1230-103D-D2B401813F0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714868" y="3346265"/>
                <a:ext cx="0" cy="165471"/>
              </a:xfrm>
              <a:prstGeom prst="line">
                <a:avLst/>
              </a:prstGeom>
              <a:ln cmpd="sng">
                <a:solidFill>
                  <a:schemeClr val="bg1">
                    <a:lumMod val="85000"/>
                  </a:schemeClr>
                </a:solidFill>
                <a:prstDash val="sysDash"/>
                <a:headEnd type="none" w="sm" len="sm"/>
                <a:tailEnd type="none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>
                <a:extLst>
                  <a:ext uri="{FF2B5EF4-FFF2-40B4-BE49-F238E27FC236}">
                    <a16:creationId xmlns:a16="http://schemas.microsoft.com/office/drawing/2014/main" id="{E2D2496A-FF64-E639-3422-197ACE44187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362260" y="3346265"/>
                <a:ext cx="0" cy="165471"/>
              </a:xfrm>
              <a:prstGeom prst="line">
                <a:avLst/>
              </a:prstGeom>
              <a:ln cmpd="sng">
                <a:solidFill>
                  <a:schemeClr val="bg1">
                    <a:lumMod val="85000"/>
                  </a:schemeClr>
                </a:solidFill>
                <a:prstDash val="sysDash"/>
                <a:headEnd type="none" w="sm" len="sm"/>
                <a:tailEnd type="none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36">
                <a:extLst>
                  <a:ext uri="{FF2B5EF4-FFF2-40B4-BE49-F238E27FC236}">
                    <a16:creationId xmlns:a16="http://schemas.microsoft.com/office/drawing/2014/main" id="{848D4877-C9A2-B7F5-37D9-3BF32119A24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009652" y="3346265"/>
                <a:ext cx="0" cy="165471"/>
              </a:xfrm>
              <a:prstGeom prst="line">
                <a:avLst/>
              </a:prstGeom>
              <a:ln cmpd="sng">
                <a:solidFill>
                  <a:schemeClr val="bg1">
                    <a:lumMod val="85000"/>
                  </a:schemeClr>
                </a:solidFill>
                <a:prstDash val="sysDash"/>
                <a:headEnd type="none" w="sm" len="sm"/>
                <a:tailEnd type="none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37">
                <a:extLst>
                  <a:ext uri="{FF2B5EF4-FFF2-40B4-BE49-F238E27FC236}">
                    <a16:creationId xmlns:a16="http://schemas.microsoft.com/office/drawing/2014/main" id="{27E660F4-2299-A29D-FF26-3CD3AFAF5D0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657044" y="3346265"/>
                <a:ext cx="0" cy="165471"/>
              </a:xfrm>
              <a:prstGeom prst="line">
                <a:avLst/>
              </a:prstGeom>
              <a:ln w="15875" cmpd="sng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headEnd type="none" w="sm" len="sm"/>
                <a:tailEnd type="none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38">
                <a:extLst>
                  <a:ext uri="{FF2B5EF4-FFF2-40B4-BE49-F238E27FC236}">
                    <a16:creationId xmlns:a16="http://schemas.microsoft.com/office/drawing/2014/main" id="{5A75EE30-85F2-6B84-B26D-FD8526CE940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304436" y="3346265"/>
                <a:ext cx="0" cy="165471"/>
              </a:xfrm>
              <a:prstGeom prst="line">
                <a:avLst/>
              </a:prstGeom>
              <a:ln cmpd="sng">
                <a:solidFill>
                  <a:schemeClr val="bg1">
                    <a:lumMod val="85000"/>
                  </a:schemeClr>
                </a:solidFill>
                <a:prstDash val="sysDash"/>
                <a:headEnd type="none" w="sm" len="sm"/>
                <a:tailEnd type="none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Straight Connector 44">
                <a:extLst>
                  <a:ext uri="{FF2B5EF4-FFF2-40B4-BE49-F238E27FC236}">
                    <a16:creationId xmlns:a16="http://schemas.microsoft.com/office/drawing/2014/main" id="{7CFA556D-C25F-2A61-67AD-D3692FB0732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951828" y="3346265"/>
                <a:ext cx="0" cy="165471"/>
              </a:xfrm>
              <a:prstGeom prst="line">
                <a:avLst/>
              </a:prstGeom>
              <a:ln cmpd="sng">
                <a:solidFill>
                  <a:schemeClr val="bg1">
                    <a:lumMod val="85000"/>
                  </a:schemeClr>
                </a:solidFill>
                <a:prstDash val="sysDash"/>
                <a:headEnd type="none" w="sm" len="sm"/>
                <a:tailEnd type="none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Straight Connector 46">
                <a:extLst>
                  <a:ext uri="{FF2B5EF4-FFF2-40B4-BE49-F238E27FC236}">
                    <a16:creationId xmlns:a16="http://schemas.microsoft.com/office/drawing/2014/main" id="{896C12AB-3416-5D8D-1021-45ACF69B9E6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599220" y="3346265"/>
                <a:ext cx="0" cy="165471"/>
              </a:xfrm>
              <a:prstGeom prst="line">
                <a:avLst/>
              </a:prstGeom>
              <a:ln cmpd="sng">
                <a:solidFill>
                  <a:schemeClr val="bg1">
                    <a:lumMod val="85000"/>
                  </a:schemeClr>
                </a:solidFill>
                <a:prstDash val="sysDash"/>
                <a:headEnd type="none" w="sm" len="sm"/>
                <a:tailEnd type="none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Connector 49">
                <a:extLst>
                  <a:ext uri="{FF2B5EF4-FFF2-40B4-BE49-F238E27FC236}">
                    <a16:creationId xmlns:a16="http://schemas.microsoft.com/office/drawing/2014/main" id="{051CC298-2C3B-AE25-6DDC-A8E716DFDF1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246612" y="3346265"/>
                <a:ext cx="0" cy="165471"/>
              </a:xfrm>
              <a:prstGeom prst="line">
                <a:avLst/>
              </a:prstGeom>
              <a:ln w="15875" cmpd="sng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headEnd type="none" w="sm" len="sm"/>
                <a:tailEnd type="none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50">
                <a:extLst>
                  <a:ext uri="{FF2B5EF4-FFF2-40B4-BE49-F238E27FC236}">
                    <a16:creationId xmlns:a16="http://schemas.microsoft.com/office/drawing/2014/main" id="{38990FB5-B041-A9E4-C954-2807173DBA1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894004" y="3346265"/>
                <a:ext cx="0" cy="165471"/>
              </a:xfrm>
              <a:prstGeom prst="line">
                <a:avLst/>
              </a:prstGeom>
              <a:ln cmpd="sng">
                <a:solidFill>
                  <a:schemeClr val="bg1">
                    <a:lumMod val="85000"/>
                  </a:schemeClr>
                </a:solidFill>
                <a:prstDash val="sysDash"/>
                <a:headEnd type="none" w="sm" len="sm"/>
                <a:tailEnd type="none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51">
                <a:extLst>
                  <a:ext uri="{FF2B5EF4-FFF2-40B4-BE49-F238E27FC236}">
                    <a16:creationId xmlns:a16="http://schemas.microsoft.com/office/drawing/2014/main" id="{1036ACD1-9D93-4276-2EAD-CC3289C9940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541396" y="3346265"/>
                <a:ext cx="0" cy="165471"/>
              </a:xfrm>
              <a:prstGeom prst="line">
                <a:avLst/>
              </a:prstGeom>
              <a:ln cmpd="sng">
                <a:solidFill>
                  <a:schemeClr val="bg1">
                    <a:lumMod val="85000"/>
                  </a:schemeClr>
                </a:solidFill>
                <a:prstDash val="sysDash"/>
                <a:headEnd type="none" w="sm" len="sm"/>
                <a:tailEnd type="none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Straight Connector 52">
                <a:extLst>
                  <a:ext uri="{FF2B5EF4-FFF2-40B4-BE49-F238E27FC236}">
                    <a16:creationId xmlns:a16="http://schemas.microsoft.com/office/drawing/2014/main" id="{F79F97C9-0599-6E06-7408-72C479F8124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188788" y="3346265"/>
                <a:ext cx="0" cy="165471"/>
              </a:xfrm>
              <a:prstGeom prst="line">
                <a:avLst/>
              </a:prstGeom>
              <a:ln cmpd="sng">
                <a:solidFill>
                  <a:schemeClr val="bg1">
                    <a:lumMod val="85000"/>
                  </a:schemeClr>
                </a:solidFill>
                <a:prstDash val="sysDash"/>
                <a:headEnd type="none" w="sm" len="sm"/>
                <a:tailEnd type="none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Straight Connector 53">
                <a:extLst>
                  <a:ext uri="{FF2B5EF4-FFF2-40B4-BE49-F238E27FC236}">
                    <a16:creationId xmlns:a16="http://schemas.microsoft.com/office/drawing/2014/main" id="{E5C83C81-2ED1-6127-0A3C-9CABE1D4C48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836180" y="3346265"/>
                <a:ext cx="0" cy="165471"/>
              </a:xfrm>
              <a:prstGeom prst="line">
                <a:avLst/>
              </a:prstGeom>
              <a:ln w="15875" cmpd="sng">
                <a:solidFill>
                  <a:schemeClr val="tx1">
                    <a:lumMod val="75000"/>
                    <a:lumOff val="25000"/>
                  </a:schemeClr>
                </a:solidFill>
                <a:prstDash val="solid"/>
                <a:headEnd type="none" w="sm" len="sm"/>
                <a:tailEnd type="none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Straight Connector 54">
                <a:extLst>
                  <a:ext uri="{FF2B5EF4-FFF2-40B4-BE49-F238E27FC236}">
                    <a16:creationId xmlns:a16="http://schemas.microsoft.com/office/drawing/2014/main" id="{5E16F6B0-9D3F-BF37-1A07-E5862C2AD51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483572" y="3346265"/>
                <a:ext cx="0" cy="165471"/>
              </a:xfrm>
              <a:prstGeom prst="line">
                <a:avLst/>
              </a:prstGeom>
              <a:ln cmpd="sng">
                <a:solidFill>
                  <a:schemeClr val="bg1">
                    <a:lumMod val="85000"/>
                  </a:schemeClr>
                </a:solidFill>
                <a:prstDash val="sysDash"/>
                <a:headEnd type="none" w="sm" len="sm"/>
                <a:tailEnd type="none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Straight Connector 55">
                <a:extLst>
                  <a:ext uri="{FF2B5EF4-FFF2-40B4-BE49-F238E27FC236}">
                    <a16:creationId xmlns:a16="http://schemas.microsoft.com/office/drawing/2014/main" id="{1CF2EFDE-742E-0E20-511E-EE1F0CEE5A8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130964" y="3346265"/>
                <a:ext cx="0" cy="165471"/>
              </a:xfrm>
              <a:prstGeom prst="line">
                <a:avLst/>
              </a:prstGeom>
              <a:ln cmpd="sng">
                <a:solidFill>
                  <a:schemeClr val="bg1">
                    <a:lumMod val="85000"/>
                  </a:schemeClr>
                </a:solidFill>
                <a:prstDash val="sysDash"/>
                <a:headEnd type="none" w="sm" len="sm"/>
                <a:tailEnd type="none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Straight Connector 56">
                <a:extLst>
                  <a:ext uri="{FF2B5EF4-FFF2-40B4-BE49-F238E27FC236}">
                    <a16:creationId xmlns:a16="http://schemas.microsoft.com/office/drawing/2014/main" id="{D46BCCBB-3047-AE6A-9615-BA3C14F8773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778356" y="3346265"/>
                <a:ext cx="0" cy="165471"/>
              </a:xfrm>
              <a:prstGeom prst="line">
                <a:avLst/>
              </a:prstGeom>
              <a:ln cmpd="sng">
                <a:solidFill>
                  <a:schemeClr val="bg1">
                    <a:lumMod val="85000"/>
                  </a:schemeClr>
                </a:solidFill>
                <a:prstDash val="sysDash"/>
                <a:headEnd type="none" w="sm" len="sm"/>
                <a:tailEnd type="none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Group 12" title="Timeline Text">
              <a:extLst>
                <a:ext uri="{FF2B5EF4-FFF2-40B4-BE49-F238E27FC236}">
                  <a16:creationId xmlns:a16="http://schemas.microsoft.com/office/drawing/2014/main" id="{D39659A6-F64D-E582-7148-EEEF20C46D8D}"/>
                </a:ext>
              </a:extLst>
            </p:cNvPr>
            <p:cNvGrpSpPr/>
            <p:nvPr/>
          </p:nvGrpSpPr>
          <p:grpSpPr>
            <a:xfrm>
              <a:off x="782971" y="5817314"/>
              <a:ext cx="10208790" cy="537671"/>
              <a:chOff x="782971" y="5817314"/>
              <a:chExt cx="10208790" cy="537671"/>
            </a:xfrm>
          </p:grpSpPr>
          <p:sp>
            <p:nvSpPr>
              <p:cNvPr id="72" name="TextBox 71">
                <a:extLst>
                  <a:ext uri="{FF2B5EF4-FFF2-40B4-BE49-F238E27FC236}">
                    <a16:creationId xmlns:a16="http://schemas.microsoft.com/office/drawing/2014/main" id="{C174804E-8199-E824-565A-C26EAA6E772E}"/>
                  </a:ext>
                </a:extLst>
              </p:cNvPr>
              <p:cNvSpPr txBox="1"/>
              <p:nvPr/>
            </p:nvSpPr>
            <p:spPr>
              <a:xfrm>
                <a:off x="782971" y="5817314"/>
                <a:ext cx="569010" cy="23573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Autofit/>
              </a:bodyPr>
              <a:lstStyle/>
              <a:p>
                <a:pPr algn="ctr"/>
                <a:r>
                  <a:rPr lang="en-ZA" sz="10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Q1</a:t>
                </a:r>
                <a:endParaRPr lang="en-ZA" sz="1000" dirty="0">
                  <a:solidFill>
                    <a:schemeClr val="bg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73" name="TextBox 72">
                <a:extLst>
                  <a:ext uri="{FF2B5EF4-FFF2-40B4-BE49-F238E27FC236}">
                    <a16:creationId xmlns:a16="http://schemas.microsoft.com/office/drawing/2014/main" id="{8DE29140-5834-26DE-8F45-50175AD4FAEE}"/>
                  </a:ext>
                </a:extLst>
              </p:cNvPr>
              <p:cNvSpPr txBox="1"/>
              <p:nvPr/>
            </p:nvSpPr>
            <p:spPr>
              <a:xfrm>
                <a:off x="1510890" y="5817314"/>
                <a:ext cx="407956" cy="23573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Autofit/>
              </a:bodyPr>
              <a:lstStyle/>
              <a:p>
                <a:pPr algn="ctr"/>
                <a:r>
                  <a:rPr lang="en-ZA" sz="10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Q2</a:t>
                </a:r>
                <a:endParaRPr lang="en-ZA" sz="10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74" name="TextBox 73">
                <a:extLst>
                  <a:ext uri="{FF2B5EF4-FFF2-40B4-BE49-F238E27FC236}">
                    <a16:creationId xmlns:a16="http://schemas.microsoft.com/office/drawing/2014/main" id="{FF4CEF65-3D2F-018B-C3F2-B6F3744E66F3}"/>
                  </a:ext>
                </a:extLst>
              </p:cNvPr>
              <p:cNvSpPr txBox="1"/>
              <p:nvPr/>
            </p:nvSpPr>
            <p:spPr>
              <a:xfrm>
                <a:off x="2158282" y="5817314"/>
                <a:ext cx="407956" cy="23573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Autofit/>
              </a:bodyPr>
              <a:lstStyle/>
              <a:p>
                <a:pPr algn="ctr"/>
                <a:r>
                  <a:rPr lang="en-ZA" sz="10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Q3</a:t>
                </a:r>
                <a:endParaRPr lang="en-ZA" sz="10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75" name="TextBox 74">
                <a:extLst>
                  <a:ext uri="{FF2B5EF4-FFF2-40B4-BE49-F238E27FC236}">
                    <a16:creationId xmlns:a16="http://schemas.microsoft.com/office/drawing/2014/main" id="{CA7A93AF-ADDA-E7C9-9D56-62AA763A5BCE}"/>
                  </a:ext>
                </a:extLst>
              </p:cNvPr>
              <p:cNvSpPr txBox="1"/>
              <p:nvPr/>
            </p:nvSpPr>
            <p:spPr>
              <a:xfrm>
                <a:off x="2805674" y="5817314"/>
                <a:ext cx="407956" cy="23573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Autofit/>
              </a:bodyPr>
              <a:lstStyle/>
              <a:p>
                <a:pPr algn="ctr"/>
                <a:r>
                  <a:rPr lang="en-ZA" sz="10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Q4</a:t>
                </a:r>
                <a:endParaRPr lang="en-ZA" sz="10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101" name="TextBox 100">
                <a:extLst>
                  <a:ext uri="{FF2B5EF4-FFF2-40B4-BE49-F238E27FC236}">
                    <a16:creationId xmlns:a16="http://schemas.microsoft.com/office/drawing/2014/main" id="{67171A8E-5F13-76B2-70D5-8B9D7D97101C}"/>
                  </a:ext>
                </a:extLst>
              </p:cNvPr>
              <p:cNvSpPr txBox="1"/>
              <p:nvPr/>
            </p:nvSpPr>
            <p:spPr>
              <a:xfrm>
                <a:off x="3381966" y="5817314"/>
                <a:ext cx="569010" cy="23573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Autofit/>
              </a:bodyPr>
              <a:lstStyle/>
              <a:p>
                <a:pPr algn="ctr"/>
                <a:r>
                  <a:rPr lang="en-ZA" sz="10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Q1</a:t>
                </a:r>
                <a:endParaRPr lang="en-ZA" sz="1000" dirty="0">
                  <a:solidFill>
                    <a:schemeClr val="bg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02" name="TextBox 101">
                <a:extLst>
                  <a:ext uri="{FF2B5EF4-FFF2-40B4-BE49-F238E27FC236}">
                    <a16:creationId xmlns:a16="http://schemas.microsoft.com/office/drawing/2014/main" id="{CAC76998-ADB0-3664-B267-C590E0FEF0C4}"/>
                  </a:ext>
                </a:extLst>
              </p:cNvPr>
              <p:cNvSpPr txBox="1"/>
              <p:nvPr/>
            </p:nvSpPr>
            <p:spPr>
              <a:xfrm>
                <a:off x="4109885" y="5817314"/>
                <a:ext cx="407956" cy="23573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Autofit/>
              </a:bodyPr>
              <a:lstStyle/>
              <a:p>
                <a:pPr algn="ctr"/>
                <a:r>
                  <a:rPr lang="en-ZA" sz="10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Q2</a:t>
                </a:r>
                <a:endParaRPr lang="en-ZA" sz="10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103" name="TextBox 102">
                <a:extLst>
                  <a:ext uri="{FF2B5EF4-FFF2-40B4-BE49-F238E27FC236}">
                    <a16:creationId xmlns:a16="http://schemas.microsoft.com/office/drawing/2014/main" id="{6C2D06B8-3FB0-0D0E-62EB-902AAA96EE72}"/>
                  </a:ext>
                </a:extLst>
              </p:cNvPr>
              <p:cNvSpPr txBox="1"/>
              <p:nvPr/>
            </p:nvSpPr>
            <p:spPr>
              <a:xfrm>
                <a:off x="4757277" y="5817314"/>
                <a:ext cx="407956" cy="23573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Autofit/>
              </a:bodyPr>
              <a:lstStyle/>
              <a:p>
                <a:pPr algn="ctr"/>
                <a:r>
                  <a:rPr lang="en-ZA" sz="10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Q3</a:t>
                </a:r>
                <a:endParaRPr lang="en-ZA" sz="10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104" name="TextBox 103">
                <a:extLst>
                  <a:ext uri="{FF2B5EF4-FFF2-40B4-BE49-F238E27FC236}">
                    <a16:creationId xmlns:a16="http://schemas.microsoft.com/office/drawing/2014/main" id="{D6934387-A38F-DC19-8B8E-1421830E72AC}"/>
                  </a:ext>
                </a:extLst>
              </p:cNvPr>
              <p:cNvSpPr txBox="1"/>
              <p:nvPr/>
            </p:nvSpPr>
            <p:spPr>
              <a:xfrm>
                <a:off x="5404669" y="5817314"/>
                <a:ext cx="407956" cy="23573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Autofit/>
              </a:bodyPr>
              <a:lstStyle/>
              <a:p>
                <a:pPr algn="ctr"/>
                <a:r>
                  <a:rPr lang="en-ZA" sz="10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Q4</a:t>
                </a:r>
                <a:endParaRPr lang="en-ZA" sz="10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105" name="TextBox 104">
                <a:extLst>
                  <a:ext uri="{FF2B5EF4-FFF2-40B4-BE49-F238E27FC236}">
                    <a16:creationId xmlns:a16="http://schemas.microsoft.com/office/drawing/2014/main" id="{504F43A7-2E1E-891E-4EC2-EFDBCD7C4578}"/>
                  </a:ext>
                </a:extLst>
              </p:cNvPr>
              <p:cNvSpPr txBox="1"/>
              <p:nvPr/>
            </p:nvSpPr>
            <p:spPr>
              <a:xfrm>
                <a:off x="5971534" y="5817314"/>
                <a:ext cx="569010" cy="23573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Autofit/>
              </a:bodyPr>
              <a:lstStyle/>
              <a:p>
                <a:pPr algn="ctr"/>
                <a:r>
                  <a:rPr lang="en-ZA" sz="10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Q1</a:t>
                </a:r>
                <a:endParaRPr lang="en-ZA" sz="1000" dirty="0">
                  <a:solidFill>
                    <a:schemeClr val="bg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06" name="TextBox 105">
                <a:extLst>
                  <a:ext uri="{FF2B5EF4-FFF2-40B4-BE49-F238E27FC236}">
                    <a16:creationId xmlns:a16="http://schemas.microsoft.com/office/drawing/2014/main" id="{9F2C354F-80BC-BF6D-81C3-DE54130C6AC4}"/>
                  </a:ext>
                </a:extLst>
              </p:cNvPr>
              <p:cNvSpPr txBox="1"/>
              <p:nvPr/>
            </p:nvSpPr>
            <p:spPr>
              <a:xfrm>
                <a:off x="6699453" y="5817314"/>
                <a:ext cx="407956" cy="23573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Autofit/>
              </a:bodyPr>
              <a:lstStyle/>
              <a:p>
                <a:pPr algn="ctr"/>
                <a:r>
                  <a:rPr lang="en-ZA" sz="10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Q2</a:t>
                </a:r>
                <a:endParaRPr lang="en-ZA" sz="10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107" name="TextBox 106">
                <a:extLst>
                  <a:ext uri="{FF2B5EF4-FFF2-40B4-BE49-F238E27FC236}">
                    <a16:creationId xmlns:a16="http://schemas.microsoft.com/office/drawing/2014/main" id="{58585B4B-847F-F41A-E049-395298A48775}"/>
                  </a:ext>
                </a:extLst>
              </p:cNvPr>
              <p:cNvSpPr txBox="1"/>
              <p:nvPr/>
            </p:nvSpPr>
            <p:spPr>
              <a:xfrm>
                <a:off x="7346845" y="5817314"/>
                <a:ext cx="407956" cy="23573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Autofit/>
              </a:bodyPr>
              <a:lstStyle/>
              <a:p>
                <a:pPr algn="ctr"/>
                <a:r>
                  <a:rPr lang="en-ZA" sz="10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Q3</a:t>
                </a:r>
                <a:endParaRPr lang="en-ZA" sz="10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108" name="TextBox 107">
                <a:extLst>
                  <a:ext uri="{FF2B5EF4-FFF2-40B4-BE49-F238E27FC236}">
                    <a16:creationId xmlns:a16="http://schemas.microsoft.com/office/drawing/2014/main" id="{CBE4828D-59D0-D7A2-672A-21953FD266EC}"/>
                  </a:ext>
                </a:extLst>
              </p:cNvPr>
              <p:cNvSpPr txBox="1"/>
              <p:nvPr/>
            </p:nvSpPr>
            <p:spPr>
              <a:xfrm>
                <a:off x="7994237" y="5817314"/>
                <a:ext cx="407956" cy="23573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Autofit/>
              </a:bodyPr>
              <a:lstStyle/>
              <a:p>
                <a:pPr algn="ctr"/>
                <a:r>
                  <a:rPr lang="en-ZA" sz="10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Q4</a:t>
                </a:r>
                <a:endParaRPr lang="en-ZA" sz="10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109" name="TextBox 108">
                <a:extLst>
                  <a:ext uri="{FF2B5EF4-FFF2-40B4-BE49-F238E27FC236}">
                    <a16:creationId xmlns:a16="http://schemas.microsoft.com/office/drawing/2014/main" id="{F57A2EE8-FD7B-C2C6-98D2-85AC2CAFDD93}"/>
                  </a:ext>
                </a:extLst>
              </p:cNvPr>
              <p:cNvSpPr txBox="1"/>
              <p:nvPr/>
            </p:nvSpPr>
            <p:spPr>
              <a:xfrm>
                <a:off x="8561102" y="5817314"/>
                <a:ext cx="569010" cy="23573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Autofit/>
              </a:bodyPr>
              <a:lstStyle/>
              <a:p>
                <a:pPr algn="ctr"/>
                <a:r>
                  <a:rPr lang="en-ZA" sz="10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Q1</a:t>
                </a:r>
                <a:endParaRPr lang="en-ZA" sz="1000" dirty="0">
                  <a:solidFill>
                    <a:schemeClr val="bg1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10" name="TextBox 109">
                <a:extLst>
                  <a:ext uri="{FF2B5EF4-FFF2-40B4-BE49-F238E27FC236}">
                    <a16:creationId xmlns:a16="http://schemas.microsoft.com/office/drawing/2014/main" id="{710C6BD5-160D-516C-F9AA-C8BDCAE3C8B8}"/>
                  </a:ext>
                </a:extLst>
              </p:cNvPr>
              <p:cNvSpPr txBox="1"/>
              <p:nvPr/>
            </p:nvSpPr>
            <p:spPr>
              <a:xfrm>
                <a:off x="9289021" y="5817314"/>
                <a:ext cx="407956" cy="23573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Autofit/>
              </a:bodyPr>
              <a:lstStyle/>
              <a:p>
                <a:pPr algn="ctr"/>
                <a:r>
                  <a:rPr lang="en-ZA" sz="10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Q2</a:t>
                </a:r>
                <a:endParaRPr lang="en-ZA" sz="10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111" name="TextBox 110">
                <a:extLst>
                  <a:ext uri="{FF2B5EF4-FFF2-40B4-BE49-F238E27FC236}">
                    <a16:creationId xmlns:a16="http://schemas.microsoft.com/office/drawing/2014/main" id="{ADF1E9F1-9DA0-3717-9EDA-BBAB193B6E44}"/>
                  </a:ext>
                </a:extLst>
              </p:cNvPr>
              <p:cNvSpPr txBox="1"/>
              <p:nvPr/>
            </p:nvSpPr>
            <p:spPr>
              <a:xfrm>
                <a:off x="9936413" y="5817314"/>
                <a:ext cx="407956" cy="23573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Autofit/>
              </a:bodyPr>
              <a:lstStyle/>
              <a:p>
                <a:pPr algn="ctr"/>
                <a:r>
                  <a:rPr lang="en-ZA" sz="10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Q3</a:t>
                </a:r>
                <a:endParaRPr lang="en-ZA" sz="10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112" name="TextBox 111">
                <a:extLst>
                  <a:ext uri="{FF2B5EF4-FFF2-40B4-BE49-F238E27FC236}">
                    <a16:creationId xmlns:a16="http://schemas.microsoft.com/office/drawing/2014/main" id="{6EF6D0E4-B801-6F9F-5F9C-8285F083428E}"/>
                  </a:ext>
                </a:extLst>
              </p:cNvPr>
              <p:cNvSpPr txBox="1"/>
              <p:nvPr/>
            </p:nvSpPr>
            <p:spPr>
              <a:xfrm>
                <a:off x="10583805" y="5817314"/>
                <a:ext cx="407956" cy="23573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Autofit/>
              </a:bodyPr>
              <a:lstStyle/>
              <a:p>
                <a:pPr algn="ctr"/>
                <a:r>
                  <a:rPr lang="en-ZA" sz="10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Q4</a:t>
                </a:r>
                <a:endParaRPr lang="en-ZA" sz="1000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195" name="TextBox 194">
                <a:extLst>
                  <a:ext uri="{FF2B5EF4-FFF2-40B4-BE49-F238E27FC236}">
                    <a16:creationId xmlns:a16="http://schemas.microsoft.com/office/drawing/2014/main" id="{CB9A2185-6720-2085-D157-CE1DEEFF7E56}"/>
                  </a:ext>
                </a:extLst>
              </p:cNvPr>
              <p:cNvSpPr txBox="1"/>
              <p:nvPr/>
            </p:nvSpPr>
            <p:spPr>
              <a:xfrm>
                <a:off x="791680" y="6119248"/>
                <a:ext cx="569010" cy="23573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Autofit/>
              </a:bodyPr>
              <a:lstStyle/>
              <a:p>
                <a:pPr algn="ctr"/>
                <a:r>
                  <a:rPr lang="en-ZA" sz="1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20YY</a:t>
                </a:r>
              </a:p>
            </p:txBody>
          </p:sp>
          <p:sp>
            <p:nvSpPr>
              <p:cNvPr id="196" name="TextBox 195">
                <a:extLst>
                  <a:ext uri="{FF2B5EF4-FFF2-40B4-BE49-F238E27FC236}">
                    <a16:creationId xmlns:a16="http://schemas.microsoft.com/office/drawing/2014/main" id="{7572D51C-CD2A-201C-0736-77F5CA956377}"/>
                  </a:ext>
                </a:extLst>
              </p:cNvPr>
              <p:cNvSpPr txBox="1"/>
              <p:nvPr/>
            </p:nvSpPr>
            <p:spPr>
              <a:xfrm>
                <a:off x="3382576" y="6119248"/>
                <a:ext cx="569010" cy="23573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Autofit/>
              </a:bodyPr>
              <a:lstStyle/>
              <a:p>
                <a:pPr algn="ctr"/>
                <a:r>
                  <a:rPr lang="en-ZA" sz="1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20YY</a:t>
                </a:r>
              </a:p>
            </p:txBody>
          </p:sp>
          <p:sp>
            <p:nvSpPr>
              <p:cNvPr id="197" name="TextBox 196">
                <a:extLst>
                  <a:ext uri="{FF2B5EF4-FFF2-40B4-BE49-F238E27FC236}">
                    <a16:creationId xmlns:a16="http://schemas.microsoft.com/office/drawing/2014/main" id="{BBB0AF8C-5A40-F7F0-5947-E5897650B29F}"/>
                  </a:ext>
                </a:extLst>
              </p:cNvPr>
              <p:cNvSpPr txBox="1"/>
              <p:nvPr/>
            </p:nvSpPr>
            <p:spPr>
              <a:xfrm>
                <a:off x="5972144" y="6119248"/>
                <a:ext cx="569010" cy="23573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Autofit/>
              </a:bodyPr>
              <a:lstStyle/>
              <a:p>
                <a:pPr algn="ctr"/>
                <a:r>
                  <a:rPr lang="en-ZA" sz="1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20YY</a:t>
                </a:r>
              </a:p>
            </p:txBody>
          </p:sp>
          <p:sp>
            <p:nvSpPr>
              <p:cNvPr id="198" name="TextBox 197">
                <a:extLst>
                  <a:ext uri="{FF2B5EF4-FFF2-40B4-BE49-F238E27FC236}">
                    <a16:creationId xmlns:a16="http://schemas.microsoft.com/office/drawing/2014/main" id="{4F7169B4-80DD-4007-0804-DA39321955C1}"/>
                  </a:ext>
                </a:extLst>
              </p:cNvPr>
              <p:cNvSpPr txBox="1"/>
              <p:nvPr/>
            </p:nvSpPr>
            <p:spPr>
              <a:xfrm>
                <a:off x="8561712" y="6119248"/>
                <a:ext cx="569010" cy="23573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Autofit/>
              </a:bodyPr>
              <a:lstStyle/>
              <a:p>
                <a:pPr algn="ctr"/>
                <a:r>
                  <a:rPr lang="en-ZA" sz="1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20YY</a:t>
                </a:r>
              </a:p>
            </p:txBody>
          </p:sp>
        </p:grpSp>
      </p:grpSp>
      <p:grpSp>
        <p:nvGrpSpPr>
          <p:cNvPr id="17" name="Milestone 2" title="Milestone 2">
            <a:extLst>
              <a:ext uri="{FF2B5EF4-FFF2-40B4-BE49-F238E27FC236}">
                <a16:creationId xmlns:a16="http://schemas.microsoft.com/office/drawing/2014/main" id="{B6E2B3C5-8205-E8C8-21AD-9ADA7732EAD9}"/>
              </a:ext>
            </a:extLst>
          </p:cNvPr>
          <p:cNvGrpSpPr/>
          <p:nvPr/>
        </p:nvGrpSpPr>
        <p:grpSpPr>
          <a:xfrm>
            <a:off x="1479740" y="1174884"/>
            <a:ext cx="1294782" cy="4264688"/>
            <a:chOff x="1479740" y="1174884"/>
            <a:chExt cx="1294782" cy="4264688"/>
          </a:xfrm>
        </p:grpSpPr>
        <p:sp>
          <p:nvSpPr>
            <p:cNvPr id="113" name="Arrow: Down 112" title="Milestone Tall Arrow">
              <a:extLst>
                <a:ext uri="{FF2B5EF4-FFF2-40B4-BE49-F238E27FC236}">
                  <a16:creationId xmlns:a16="http://schemas.microsoft.com/office/drawing/2014/main" id="{01F303E3-4715-1452-B19C-21ACFD7CC04F}"/>
                </a:ext>
              </a:extLst>
            </p:cNvPr>
            <p:cNvSpPr/>
            <p:nvPr/>
          </p:nvSpPr>
          <p:spPr>
            <a:xfrm>
              <a:off x="1479740" y="1902395"/>
              <a:ext cx="470255" cy="3537177"/>
            </a:xfrm>
            <a:prstGeom prst="downArrow">
              <a:avLst>
                <a:gd name="adj1" fmla="val 100000"/>
                <a:gd name="adj2" fmla="val 50000"/>
              </a:avLst>
            </a:prstGeom>
            <a:gradFill>
              <a:gsLst>
                <a:gs pos="17000">
                  <a:schemeClr val="accent1"/>
                </a:gs>
                <a:gs pos="45000">
                  <a:schemeClr val="bg1">
                    <a:lumMod val="9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ZA"/>
            </a:p>
          </p:txBody>
        </p:sp>
        <p:sp>
          <p:nvSpPr>
            <p:cNvPr id="114" name="Oval 113" title="Milestone Number">
              <a:extLst>
                <a:ext uri="{FF2B5EF4-FFF2-40B4-BE49-F238E27FC236}">
                  <a16:creationId xmlns:a16="http://schemas.microsoft.com/office/drawing/2014/main" id="{2A27D13B-846C-EA4B-7856-FF544BB0D245}"/>
                </a:ext>
              </a:extLst>
            </p:cNvPr>
            <p:cNvSpPr/>
            <p:nvPr/>
          </p:nvSpPr>
          <p:spPr>
            <a:xfrm>
              <a:off x="1566386" y="2085415"/>
              <a:ext cx="296963" cy="2969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54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ZA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02</a:t>
              </a:r>
            </a:p>
          </p:txBody>
        </p:sp>
        <p:grpSp>
          <p:nvGrpSpPr>
            <p:cNvPr id="6" name="Group 5" title="Milestone Text">
              <a:extLst>
                <a:ext uri="{FF2B5EF4-FFF2-40B4-BE49-F238E27FC236}">
                  <a16:creationId xmlns:a16="http://schemas.microsoft.com/office/drawing/2014/main" id="{6D1D5856-662C-268A-1C27-A2F208EA516F}"/>
                </a:ext>
              </a:extLst>
            </p:cNvPr>
            <p:cNvGrpSpPr/>
            <p:nvPr/>
          </p:nvGrpSpPr>
          <p:grpSpPr>
            <a:xfrm>
              <a:off x="1479740" y="1174884"/>
              <a:ext cx="1294782" cy="727511"/>
              <a:chOff x="2110555" y="2162177"/>
              <a:chExt cx="1294782" cy="727511"/>
            </a:xfrm>
          </p:grpSpPr>
          <p:sp>
            <p:nvSpPr>
              <p:cNvPr id="115" name="TextBox 114">
                <a:extLst>
                  <a:ext uri="{FF2B5EF4-FFF2-40B4-BE49-F238E27FC236}">
                    <a16:creationId xmlns:a16="http://schemas.microsoft.com/office/drawing/2014/main" id="{266DA59E-0322-CEFC-51A8-54880F85FC3B}"/>
                  </a:ext>
                </a:extLst>
              </p:cNvPr>
              <p:cNvSpPr txBox="1"/>
              <p:nvPr/>
            </p:nvSpPr>
            <p:spPr>
              <a:xfrm>
                <a:off x="2110555" y="2162177"/>
                <a:ext cx="1294782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ZA" sz="2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Milestone</a:t>
                </a:r>
              </a:p>
            </p:txBody>
          </p:sp>
          <p:sp>
            <p:nvSpPr>
              <p:cNvPr id="116" name="TextBox 115">
                <a:extLst>
                  <a:ext uri="{FF2B5EF4-FFF2-40B4-BE49-F238E27FC236}">
                    <a16:creationId xmlns:a16="http://schemas.microsoft.com/office/drawing/2014/main" id="{6635D7E5-2E78-5331-B39B-58C3541EE33D}"/>
                  </a:ext>
                </a:extLst>
              </p:cNvPr>
              <p:cNvSpPr txBox="1"/>
              <p:nvPr/>
            </p:nvSpPr>
            <p:spPr>
              <a:xfrm>
                <a:off x="2110555" y="2470633"/>
                <a:ext cx="1294782" cy="15388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ZA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Short Description</a:t>
                </a:r>
              </a:p>
            </p:txBody>
          </p:sp>
          <p:sp>
            <p:nvSpPr>
              <p:cNvPr id="117" name="TextBox 116">
                <a:extLst>
                  <a:ext uri="{FF2B5EF4-FFF2-40B4-BE49-F238E27FC236}">
                    <a16:creationId xmlns:a16="http://schemas.microsoft.com/office/drawing/2014/main" id="{92D60D94-25F9-6E77-3AA9-241C588CFF03}"/>
                  </a:ext>
                </a:extLst>
              </p:cNvPr>
              <p:cNvSpPr txBox="1"/>
              <p:nvPr/>
            </p:nvSpPr>
            <p:spPr>
              <a:xfrm>
                <a:off x="2110556" y="2653951"/>
                <a:ext cx="1294781" cy="23573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Autofit/>
              </a:bodyPr>
              <a:lstStyle/>
              <a:p>
                <a:r>
                  <a:rPr lang="en-ZA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Q2 20YY</a:t>
                </a:r>
              </a:p>
            </p:txBody>
          </p:sp>
        </p:grpSp>
      </p:grpSp>
      <p:grpSp>
        <p:nvGrpSpPr>
          <p:cNvPr id="16" name="Milestone 1" title="Milestone 1">
            <a:extLst>
              <a:ext uri="{FF2B5EF4-FFF2-40B4-BE49-F238E27FC236}">
                <a16:creationId xmlns:a16="http://schemas.microsoft.com/office/drawing/2014/main" id="{C9378866-8B71-98B7-1990-CB51104A8555}"/>
              </a:ext>
            </a:extLst>
          </p:cNvPr>
          <p:cNvGrpSpPr/>
          <p:nvPr/>
        </p:nvGrpSpPr>
        <p:grpSpPr>
          <a:xfrm>
            <a:off x="832348" y="3621768"/>
            <a:ext cx="1294783" cy="1817804"/>
            <a:chOff x="832348" y="3621768"/>
            <a:chExt cx="1294783" cy="1817804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763476D7-F590-F2ED-C915-158441669166}"/>
                </a:ext>
              </a:extLst>
            </p:cNvPr>
            <p:cNvGrpSpPr/>
            <p:nvPr/>
          </p:nvGrpSpPr>
          <p:grpSpPr>
            <a:xfrm>
              <a:off x="832348" y="4392862"/>
              <a:ext cx="470255" cy="1046710"/>
              <a:chOff x="832348" y="4392862"/>
              <a:chExt cx="470255" cy="1046710"/>
            </a:xfrm>
          </p:grpSpPr>
          <p:sp>
            <p:nvSpPr>
              <p:cNvPr id="2" name="Arrow: Down 1" title="Milestone Arrow">
                <a:extLst>
                  <a:ext uri="{FF2B5EF4-FFF2-40B4-BE49-F238E27FC236}">
                    <a16:creationId xmlns:a16="http://schemas.microsoft.com/office/drawing/2014/main" id="{BAEFB60A-02B3-F76D-FEC0-DBA27CEEF964}"/>
                  </a:ext>
                </a:extLst>
              </p:cNvPr>
              <p:cNvSpPr/>
              <p:nvPr/>
            </p:nvSpPr>
            <p:spPr>
              <a:xfrm>
                <a:off x="832348" y="4392862"/>
                <a:ext cx="470255" cy="1046710"/>
              </a:xfrm>
              <a:prstGeom prst="downArrow">
                <a:avLst>
                  <a:gd name="adj1" fmla="val 100000"/>
                  <a:gd name="adj2" fmla="val 50000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ZA"/>
              </a:p>
            </p:txBody>
          </p:sp>
          <p:sp>
            <p:nvSpPr>
              <p:cNvPr id="3" name="Oval 2" title="Milestone Number">
                <a:extLst>
                  <a:ext uri="{FF2B5EF4-FFF2-40B4-BE49-F238E27FC236}">
                    <a16:creationId xmlns:a16="http://schemas.microsoft.com/office/drawing/2014/main" id="{CCB7EFDF-6D83-1A8E-EE99-1FB086F1574F}"/>
                  </a:ext>
                </a:extLst>
              </p:cNvPr>
              <p:cNvSpPr/>
              <p:nvPr/>
            </p:nvSpPr>
            <p:spPr>
              <a:xfrm>
                <a:off x="918319" y="4573412"/>
                <a:ext cx="296963" cy="2969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254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en-ZA" sz="1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01</a:t>
                </a:r>
              </a:p>
            </p:txBody>
          </p:sp>
        </p:grpSp>
        <p:grpSp>
          <p:nvGrpSpPr>
            <p:cNvPr id="5" name="Group 4" title="Milestone Text">
              <a:extLst>
                <a:ext uri="{FF2B5EF4-FFF2-40B4-BE49-F238E27FC236}">
                  <a16:creationId xmlns:a16="http://schemas.microsoft.com/office/drawing/2014/main" id="{356D15F7-A4BA-495E-3B0D-D5C4FA45E893}"/>
                </a:ext>
              </a:extLst>
            </p:cNvPr>
            <p:cNvGrpSpPr/>
            <p:nvPr/>
          </p:nvGrpSpPr>
          <p:grpSpPr>
            <a:xfrm>
              <a:off x="832349" y="3621768"/>
              <a:ext cx="1294782" cy="727511"/>
              <a:chOff x="1510892" y="3741332"/>
              <a:chExt cx="1294782" cy="727511"/>
            </a:xfrm>
          </p:grpSpPr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90D351FA-F1BE-29F8-A2B6-1569EEBE16B2}"/>
                  </a:ext>
                </a:extLst>
              </p:cNvPr>
              <p:cNvSpPr txBox="1"/>
              <p:nvPr/>
            </p:nvSpPr>
            <p:spPr>
              <a:xfrm>
                <a:off x="1510892" y="4049788"/>
                <a:ext cx="1294782" cy="15388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ZA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Short Description</a:t>
                </a:r>
              </a:p>
            </p:txBody>
          </p:sp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CF5B5501-AE6B-4262-889F-5E6140EC679C}"/>
                  </a:ext>
                </a:extLst>
              </p:cNvPr>
              <p:cNvSpPr txBox="1"/>
              <p:nvPr/>
            </p:nvSpPr>
            <p:spPr>
              <a:xfrm>
                <a:off x="1510893" y="4233106"/>
                <a:ext cx="1294781" cy="23573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Autofit/>
              </a:bodyPr>
              <a:lstStyle/>
              <a:p>
                <a:r>
                  <a:rPr lang="en-ZA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Q1 20YY</a:t>
                </a:r>
              </a:p>
            </p:txBody>
          </p:sp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27491A15-A9AB-83F7-EE31-91AD432C2A66}"/>
                  </a:ext>
                </a:extLst>
              </p:cNvPr>
              <p:cNvSpPr txBox="1"/>
              <p:nvPr/>
            </p:nvSpPr>
            <p:spPr>
              <a:xfrm>
                <a:off x="1510892" y="3741332"/>
                <a:ext cx="1294782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FF64 : </a:t>
                </a:r>
                <a:endParaRPr lang="en-ZA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</p:grpSp>
      <p:grpSp>
        <p:nvGrpSpPr>
          <p:cNvPr id="18" name="Milestone 3" title="Milestone 3">
            <a:extLst>
              <a:ext uri="{FF2B5EF4-FFF2-40B4-BE49-F238E27FC236}">
                <a16:creationId xmlns:a16="http://schemas.microsoft.com/office/drawing/2014/main" id="{2F0DD398-DB82-FB21-9A23-22D3ADFCC992}"/>
              </a:ext>
            </a:extLst>
          </p:cNvPr>
          <p:cNvGrpSpPr/>
          <p:nvPr/>
        </p:nvGrpSpPr>
        <p:grpSpPr>
          <a:xfrm>
            <a:off x="3422591" y="3621768"/>
            <a:ext cx="1322185" cy="1817804"/>
            <a:chOff x="3422591" y="3621768"/>
            <a:chExt cx="1322185" cy="1817804"/>
          </a:xfrm>
        </p:grpSpPr>
        <p:sp>
          <p:nvSpPr>
            <p:cNvPr id="118" name="Arrow: Down 117" title="Milestone Arrow">
              <a:extLst>
                <a:ext uri="{FF2B5EF4-FFF2-40B4-BE49-F238E27FC236}">
                  <a16:creationId xmlns:a16="http://schemas.microsoft.com/office/drawing/2014/main" id="{315ABF9B-8F05-9804-1657-EFD347486977}"/>
                </a:ext>
              </a:extLst>
            </p:cNvPr>
            <p:cNvSpPr/>
            <p:nvPr/>
          </p:nvSpPr>
          <p:spPr>
            <a:xfrm>
              <a:off x="3422591" y="4392862"/>
              <a:ext cx="470255" cy="1046710"/>
            </a:xfrm>
            <a:prstGeom prst="downArrow">
              <a:avLst>
                <a:gd name="adj1" fmla="val 100000"/>
                <a:gd name="adj2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19" name="Oval 118" title="Milestone Number">
              <a:extLst>
                <a:ext uri="{FF2B5EF4-FFF2-40B4-BE49-F238E27FC236}">
                  <a16:creationId xmlns:a16="http://schemas.microsoft.com/office/drawing/2014/main" id="{E4A5B88D-8C10-6E5F-FE52-4141FF62FC64}"/>
                </a:ext>
              </a:extLst>
            </p:cNvPr>
            <p:cNvSpPr/>
            <p:nvPr/>
          </p:nvSpPr>
          <p:spPr>
            <a:xfrm>
              <a:off x="3508562" y="4573412"/>
              <a:ext cx="296963" cy="2969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54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ZA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03</a:t>
              </a:r>
            </a:p>
          </p:txBody>
        </p:sp>
        <p:grpSp>
          <p:nvGrpSpPr>
            <p:cNvPr id="120" name="Group 119" title="Milestone Text">
              <a:extLst>
                <a:ext uri="{FF2B5EF4-FFF2-40B4-BE49-F238E27FC236}">
                  <a16:creationId xmlns:a16="http://schemas.microsoft.com/office/drawing/2014/main" id="{4C440D21-92F0-05D8-8418-56B317B66D65}"/>
                </a:ext>
              </a:extLst>
            </p:cNvPr>
            <p:cNvGrpSpPr/>
            <p:nvPr/>
          </p:nvGrpSpPr>
          <p:grpSpPr>
            <a:xfrm>
              <a:off x="3449994" y="3621768"/>
              <a:ext cx="1294782" cy="727511"/>
              <a:chOff x="2110555" y="2162177"/>
              <a:chExt cx="1294782" cy="727511"/>
            </a:xfrm>
          </p:grpSpPr>
          <p:sp>
            <p:nvSpPr>
              <p:cNvPr id="121" name="TextBox 120">
                <a:extLst>
                  <a:ext uri="{FF2B5EF4-FFF2-40B4-BE49-F238E27FC236}">
                    <a16:creationId xmlns:a16="http://schemas.microsoft.com/office/drawing/2014/main" id="{DEC4CAC0-E5F9-1AB8-DAFB-50967D21C0B4}"/>
                  </a:ext>
                </a:extLst>
              </p:cNvPr>
              <p:cNvSpPr txBox="1"/>
              <p:nvPr/>
            </p:nvSpPr>
            <p:spPr>
              <a:xfrm>
                <a:off x="2110555" y="2162177"/>
                <a:ext cx="1294782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FF66: </a:t>
                </a:r>
                <a:endParaRPr lang="en-ZA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22" name="TextBox 121">
                <a:extLst>
                  <a:ext uri="{FF2B5EF4-FFF2-40B4-BE49-F238E27FC236}">
                    <a16:creationId xmlns:a16="http://schemas.microsoft.com/office/drawing/2014/main" id="{D9C02F27-A4EE-9184-75DC-45635851679A}"/>
                  </a:ext>
                </a:extLst>
              </p:cNvPr>
              <p:cNvSpPr txBox="1"/>
              <p:nvPr/>
            </p:nvSpPr>
            <p:spPr>
              <a:xfrm>
                <a:off x="2110555" y="2470633"/>
                <a:ext cx="1294782" cy="15388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ZA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Short Description</a:t>
                </a:r>
              </a:p>
            </p:txBody>
          </p:sp>
          <p:sp>
            <p:nvSpPr>
              <p:cNvPr id="123" name="TextBox 122">
                <a:extLst>
                  <a:ext uri="{FF2B5EF4-FFF2-40B4-BE49-F238E27FC236}">
                    <a16:creationId xmlns:a16="http://schemas.microsoft.com/office/drawing/2014/main" id="{E61A8F03-47CA-82C2-973C-4D80FBCBE6E5}"/>
                  </a:ext>
                </a:extLst>
              </p:cNvPr>
              <p:cNvSpPr txBox="1"/>
              <p:nvPr/>
            </p:nvSpPr>
            <p:spPr>
              <a:xfrm>
                <a:off x="2110556" y="2653951"/>
                <a:ext cx="1294781" cy="23573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Autofit/>
              </a:bodyPr>
              <a:lstStyle/>
              <a:p>
                <a:r>
                  <a:rPr lang="en-ZA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Q1 20YY</a:t>
                </a:r>
              </a:p>
            </p:txBody>
          </p:sp>
        </p:grpSp>
      </p:grpSp>
      <p:grpSp>
        <p:nvGrpSpPr>
          <p:cNvPr id="21" name="Milestone 5" title="Milestone 5">
            <a:extLst>
              <a:ext uri="{FF2B5EF4-FFF2-40B4-BE49-F238E27FC236}">
                <a16:creationId xmlns:a16="http://schemas.microsoft.com/office/drawing/2014/main" id="{336113B0-403D-89C3-3040-3EBFD29AC1A7}"/>
              </a:ext>
            </a:extLst>
          </p:cNvPr>
          <p:cNvGrpSpPr/>
          <p:nvPr/>
        </p:nvGrpSpPr>
        <p:grpSpPr>
          <a:xfrm>
            <a:off x="6008504" y="1174884"/>
            <a:ext cx="1316617" cy="4264688"/>
            <a:chOff x="6008504" y="1174884"/>
            <a:chExt cx="1316617" cy="4264688"/>
          </a:xfrm>
        </p:grpSpPr>
        <p:grpSp>
          <p:nvGrpSpPr>
            <p:cNvPr id="135" name="Group 134" title="Milestone Text">
              <a:extLst>
                <a:ext uri="{FF2B5EF4-FFF2-40B4-BE49-F238E27FC236}">
                  <a16:creationId xmlns:a16="http://schemas.microsoft.com/office/drawing/2014/main" id="{253DFEFA-8D8E-457E-C1EF-DCC4CE8173BD}"/>
                </a:ext>
              </a:extLst>
            </p:cNvPr>
            <p:cNvGrpSpPr/>
            <p:nvPr/>
          </p:nvGrpSpPr>
          <p:grpSpPr>
            <a:xfrm>
              <a:off x="6030339" y="1174884"/>
              <a:ext cx="1294782" cy="727511"/>
              <a:chOff x="2110555" y="2162177"/>
              <a:chExt cx="1294782" cy="727511"/>
            </a:xfrm>
          </p:grpSpPr>
          <p:sp>
            <p:nvSpPr>
              <p:cNvPr id="136" name="TextBox 135">
                <a:extLst>
                  <a:ext uri="{FF2B5EF4-FFF2-40B4-BE49-F238E27FC236}">
                    <a16:creationId xmlns:a16="http://schemas.microsoft.com/office/drawing/2014/main" id="{B070508B-1B96-D759-BD75-467344662BB6}"/>
                  </a:ext>
                </a:extLst>
              </p:cNvPr>
              <p:cNvSpPr txBox="1"/>
              <p:nvPr/>
            </p:nvSpPr>
            <p:spPr>
              <a:xfrm>
                <a:off x="2110555" y="2162177"/>
                <a:ext cx="1294782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ZA" sz="2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Milestone</a:t>
                </a:r>
              </a:p>
            </p:txBody>
          </p:sp>
          <p:sp>
            <p:nvSpPr>
              <p:cNvPr id="137" name="TextBox 136">
                <a:extLst>
                  <a:ext uri="{FF2B5EF4-FFF2-40B4-BE49-F238E27FC236}">
                    <a16:creationId xmlns:a16="http://schemas.microsoft.com/office/drawing/2014/main" id="{D4D6D8D9-6562-150B-D9CB-0375E855FC74}"/>
                  </a:ext>
                </a:extLst>
              </p:cNvPr>
              <p:cNvSpPr txBox="1"/>
              <p:nvPr/>
            </p:nvSpPr>
            <p:spPr>
              <a:xfrm>
                <a:off x="2110555" y="2470633"/>
                <a:ext cx="1294782" cy="15388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ZA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Short Description</a:t>
                </a:r>
              </a:p>
            </p:txBody>
          </p:sp>
          <p:sp>
            <p:nvSpPr>
              <p:cNvPr id="138" name="TextBox 137">
                <a:extLst>
                  <a:ext uri="{FF2B5EF4-FFF2-40B4-BE49-F238E27FC236}">
                    <a16:creationId xmlns:a16="http://schemas.microsoft.com/office/drawing/2014/main" id="{0908D51D-743C-3EDC-F3C2-DEDE77B86C81}"/>
                  </a:ext>
                </a:extLst>
              </p:cNvPr>
              <p:cNvSpPr txBox="1"/>
              <p:nvPr/>
            </p:nvSpPr>
            <p:spPr>
              <a:xfrm>
                <a:off x="2110556" y="2653951"/>
                <a:ext cx="1294781" cy="23573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Autofit/>
              </a:bodyPr>
              <a:lstStyle/>
              <a:p>
                <a:r>
                  <a:rPr lang="en-ZA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Q1 20YY</a:t>
                </a:r>
              </a:p>
            </p:txBody>
          </p:sp>
        </p:grpSp>
        <p:sp>
          <p:nvSpPr>
            <p:cNvPr id="177" name="Arrow: Down 176" title="Milestone Tall Arrow">
              <a:extLst>
                <a:ext uri="{FF2B5EF4-FFF2-40B4-BE49-F238E27FC236}">
                  <a16:creationId xmlns:a16="http://schemas.microsoft.com/office/drawing/2014/main" id="{56182EBD-821C-2397-F527-7ECA7EAEFEDF}"/>
                </a:ext>
              </a:extLst>
            </p:cNvPr>
            <p:cNvSpPr/>
            <p:nvPr/>
          </p:nvSpPr>
          <p:spPr>
            <a:xfrm>
              <a:off x="6008504" y="1902395"/>
              <a:ext cx="470255" cy="3537177"/>
            </a:xfrm>
            <a:prstGeom prst="downArrow">
              <a:avLst>
                <a:gd name="adj1" fmla="val 100000"/>
                <a:gd name="adj2" fmla="val 50000"/>
              </a:avLst>
            </a:prstGeom>
            <a:gradFill>
              <a:gsLst>
                <a:gs pos="17000">
                  <a:schemeClr val="accent1"/>
                </a:gs>
                <a:gs pos="45000">
                  <a:schemeClr val="bg1">
                    <a:lumMod val="9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ZA"/>
            </a:p>
          </p:txBody>
        </p:sp>
        <p:sp>
          <p:nvSpPr>
            <p:cNvPr id="178" name="Oval 177" title="Milestone Number">
              <a:extLst>
                <a:ext uri="{FF2B5EF4-FFF2-40B4-BE49-F238E27FC236}">
                  <a16:creationId xmlns:a16="http://schemas.microsoft.com/office/drawing/2014/main" id="{C05B6FAC-F007-EE73-8CBF-002AC7A55C37}"/>
                </a:ext>
              </a:extLst>
            </p:cNvPr>
            <p:cNvSpPr/>
            <p:nvPr/>
          </p:nvSpPr>
          <p:spPr>
            <a:xfrm>
              <a:off x="6095150" y="2085415"/>
              <a:ext cx="296963" cy="2969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54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ZA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05</a:t>
              </a:r>
            </a:p>
          </p:txBody>
        </p:sp>
      </p:grpSp>
      <p:grpSp>
        <p:nvGrpSpPr>
          <p:cNvPr id="20" name="Milestone 4" title="Milestone 4">
            <a:extLst>
              <a:ext uri="{FF2B5EF4-FFF2-40B4-BE49-F238E27FC236}">
                <a16:creationId xmlns:a16="http://schemas.microsoft.com/office/drawing/2014/main" id="{BD2288DB-F62C-7EFB-42DC-977AB14ECEB7}"/>
              </a:ext>
            </a:extLst>
          </p:cNvPr>
          <p:cNvGrpSpPr/>
          <p:nvPr/>
        </p:nvGrpSpPr>
        <p:grpSpPr>
          <a:xfrm>
            <a:off x="5404669" y="3621768"/>
            <a:ext cx="1294784" cy="1817804"/>
            <a:chOff x="5404669" y="3621768"/>
            <a:chExt cx="1294784" cy="1817804"/>
          </a:xfrm>
        </p:grpSpPr>
        <p:sp>
          <p:nvSpPr>
            <p:cNvPr id="124" name="Arrow: Down 123" title="Milestone Arrow">
              <a:extLst>
                <a:ext uri="{FF2B5EF4-FFF2-40B4-BE49-F238E27FC236}">
                  <a16:creationId xmlns:a16="http://schemas.microsoft.com/office/drawing/2014/main" id="{698BAE6B-EB3E-4058-978F-6C363B684035}"/>
                </a:ext>
              </a:extLst>
            </p:cNvPr>
            <p:cNvSpPr/>
            <p:nvPr/>
          </p:nvSpPr>
          <p:spPr>
            <a:xfrm>
              <a:off x="5404669" y="4392862"/>
              <a:ext cx="470255" cy="1046710"/>
            </a:xfrm>
            <a:prstGeom prst="downArrow">
              <a:avLst>
                <a:gd name="adj1" fmla="val 100000"/>
                <a:gd name="adj2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25" name="Oval 124" title="Milestone Number">
              <a:extLst>
                <a:ext uri="{FF2B5EF4-FFF2-40B4-BE49-F238E27FC236}">
                  <a16:creationId xmlns:a16="http://schemas.microsoft.com/office/drawing/2014/main" id="{28BD1B9C-C00C-74C3-D286-4FA3DB1030FD}"/>
                </a:ext>
              </a:extLst>
            </p:cNvPr>
            <p:cNvSpPr/>
            <p:nvPr/>
          </p:nvSpPr>
          <p:spPr>
            <a:xfrm>
              <a:off x="5490640" y="4573412"/>
              <a:ext cx="296963" cy="2969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54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ZA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04</a:t>
              </a:r>
            </a:p>
          </p:txBody>
        </p:sp>
        <p:grpSp>
          <p:nvGrpSpPr>
            <p:cNvPr id="126" name="Group 125" title="Milestone Text">
              <a:extLst>
                <a:ext uri="{FF2B5EF4-FFF2-40B4-BE49-F238E27FC236}">
                  <a16:creationId xmlns:a16="http://schemas.microsoft.com/office/drawing/2014/main" id="{3F3FCCF9-AE29-BF1C-962C-BD9E3C04EE3F}"/>
                </a:ext>
              </a:extLst>
            </p:cNvPr>
            <p:cNvGrpSpPr/>
            <p:nvPr/>
          </p:nvGrpSpPr>
          <p:grpSpPr>
            <a:xfrm>
              <a:off x="5404671" y="3621768"/>
              <a:ext cx="1294782" cy="727511"/>
              <a:chOff x="2110555" y="2162177"/>
              <a:chExt cx="1294782" cy="727511"/>
            </a:xfrm>
          </p:grpSpPr>
          <p:sp>
            <p:nvSpPr>
              <p:cNvPr id="127" name="TextBox 126">
                <a:extLst>
                  <a:ext uri="{FF2B5EF4-FFF2-40B4-BE49-F238E27FC236}">
                    <a16:creationId xmlns:a16="http://schemas.microsoft.com/office/drawing/2014/main" id="{1D49D7F8-6779-E277-27A7-692D534293DD}"/>
                  </a:ext>
                </a:extLst>
              </p:cNvPr>
              <p:cNvSpPr txBox="1"/>
              <p:nvPr/>
            </p:nvSpPr>
            <p:spPr>
              <a:xfrm>
                <a:off x="2110555" y="2162177"/>
                <a:ext cx="1294782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ZA" sz="2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Milestone</a:t>
                </a:r>
              </a:p>
            </p:txBody>
          </p:sp>
          <p:sp>
            <p:nvSpPr>
              <p:cNvPr id="128" name="TextBox 127">
                <a:extLst>
                  <a:ext uri="{FF2B5EF4-FFF2-40B4-BE49-F238E27FC236}">
                    <a16:creationId xmlns:a16="http://schemas.microsoft.com/office/drawing/2014/main" id="{E50CFB9E-4E3A-6539-040D-EBB240E407AB}"/>
                  </a:ext>
                </a:extLst>
              </p:cNvPr>
              <p:cNvSpPr txBox="1"/>
              <p:nvPr/>
            </p:nvSpPr>
            <p:spPr>
              <a:xfrm>
                <a:off x="2110555" y="2470633"/>
                <a:ext cx="1294782" cy="15388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ZA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Short Description</a:t>
                </a:r>
              </a:p>
            </p:txBody>
          </p:sp>
          <p:sp>
            <p:nvSpPr>
              <p:cNvPr id="129" name="TextBox 128">
                <a:extLst>
                  <a:ext uri="{FF2B5EF4-FFF2-40B4-BE49-F238E27FC236}">
                    <a16:creationId xmlns:a16="http://schemas.microsoft.com/office/drawing/2014/main" id="{66A2F993-1EF8-9AE3-725C-EB6BF48C1A1F}"/>
                  </a:ext>
                </a:extLst>
              </p:cNvPr>
              <p:cNvSpPr txBox="1"/>
              <p:nvPr/>
            </p:nvSpPr>
            <p:spPr>
              <a:xfrm>
                <a:off x="2110556" y="2653951"/>
                <a:ext cx="1294781" cy="23573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Autofit/>
              </a:bodyPr>
              <a:lstStyle/>
              <a:p>
                <a:r>
                  <a:rPr lang="en-ZA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Q4 20YY</a:t>
                </a:r>
              </a:p>
            </p:txBody>
          </p:sp>
        </p:grpSp>
      </p:grpSp>
      <p:grpSp>
        <p:nvGrpSpPr>
          <p:cNvPr id="23" name="Milestone 7" title="Milestone 7">
            <a:extLst>
              <a:ext uri="{FF2B5EF4-FFF2-40B4-BE49-F238E27FC236}">
                <a16:creationId xmlns:a16="http://schemas.microsoft.com/office/drawing/2014/main" id="{592237C7-9550-9B66-2893-2E2104C04085}"/>
              </a:ext>
            </a:extLst>
          </p:cNvPr>
          <p:cNvGrpSpPr/>
          <p:nvPr/>
        </p:nvGrpSpPr>
        <p:grpSpPr>
          <a:xfrm>
            <a:off x="7304796" y="1174884"/>
            <a:ext cx="1294782" cy="4264688"/>
            <a:chOff x="7304796" y="1174884"/>
            <a:chExt cx="1294782" cy="4264688"/>
          </a:xfrm>
        </p:grpSpPr>
        <p:sp>
          <p:nvSpPr>
            <p:cNvPr id="146" name="Arrow: Down 145" title="Milestone Tall Arrow">
              <a:extLst>
                <a:ext uri="{FF2B5EF4-FFF2-40B4-BE49-F238E27FC236}">
                  <a16:creationId xmlns:a16="http://schemas.microsoft.com/office/drawing/2014/main" id="{464E78AF-D605-99A6-9734-C99C6DA735EF}"/>
                </a:ext>
              </a:extLst>
            </p:cNvPr>
            <p:cNvSpPr/>
            <p:nvPr/>
          </p:nvSpPr>
          <p:spPr>
            <a:xfrm>
              <a:off x="7304796" y="1902395"/>
              <a:ext cx="470255" cy="3537177"/>
            </a:xfrm>
            <a:prstGeom prst="downArrow">
              <a:avLst>
                <a:gd name="adj1" fmla="val 100000"/>
                <a:gd name="adj2" fmla="val 50000"/>
              </a:avLst>
            </a:prstGeom>
            <a:gradFill>
              <a:gsLst>
                <a:gs pos="17000">
                  <a:schemeClr val="accent1"/>
                </a:gs>
                <a:gs pos="45000">
                  <a:schemeClr val="bg1">
                    <a:lumMod val="9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ZA"/>
            </a:p>
          </p:txBody>
        </p:sp>
        <p:sp>
          <p:nvSpPr>
            <p:cNvPr id="147" name="Oval 146" title="Milestone Number">
              <a:extLst>
                <a:ext uri="{FF2B5EF4-FFF2-40B4-BE49-F238E27FC236}">
                  <a16:creationId xmlns:a16="http://schemas.microsoft.com/office/drawing/2014/main" id="{9D9D70A8-6DE0-A375-CEC6-497D5AF32386}"/>
                </a:ext>
              </a:extLst>
            </p:cNvPr>
            <p:cNvSpPr/>
            <p:nvPr/>
          </p:nvSpPr>
          <p:spPr>
            <a:xfrm>
              <a:off x="7391442" y="2085415"/>
              <a:ext cx="296963" cy="2969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54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ZA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07</a:t>
              </a:r>
            </a:p>
          </p:txBody>
        </p:sp>
        <p:grpSp>
          <p:nvGrpSpPr>
            <p:cNvPr id="148" name="Group 147" title="Milestone Text">
              <a:extLst>
                <a:ext uri="{FF2B5EF4-FFF2-40B4-BE49-F238E27FC236}">
                  <a16:creationId xmlns:a16="http://schemas.microsoft.com/office/drawing/2014/main" id="{D27D8521-618B-B078-6B92-780F130E0B62}"/>
                </a:ext>
              </a:extLst>
            </p:cNvPr>
            <p:cNvGrpSpPr/>
            <p:nvPr/>
          </p:nvGrpSpPr>
          <p:grpSpPr>
            <a:xfrm>
              <a:off x="7304796" y="1174884"/>
              <a:ext cx="1294782" cy="727511"/>
              <a:chOff x="2110555" y="2162177"/>
              <a:chExt cx="1294782" cy="727511"/>
            </a:xfrm>
          </p:grpSpPr>
          <p:sp>
            <p:nvSpPr>
              <p:cNvPr id="149" name="TextBox 148">
                <a:extLst>
                  <a:ext uri="{FF2B5EF4-FFF2-40B4-BE49-F238E27FC236}">
                    <a16:creationId xmlns:a16="http://schemas.microsoft.com/office/drawing/2014/main" id="{879F13F5-80B7-9E53-06E6-386411E3A827}"/>
                  </a:ext>
                </a:extLst>
              </p:cNvPr>
              <p:cNvSpPr txBox="1"/>
              <p:nvPr/>
            </p:nvSpPr>
            <p:spPr>
              <a:xfrm>
                <a:off x="2110555" y="2162177"/>
                <a:ext cx="1294782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ZA" sz="2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Milestone</a:t>
                </a:r>
              </a:p>
            </p:txBody>
          </p:sp>
          <p:sp>
            <p:nvSpPr>
              <p:cNvPr id="150" name="TextBox 149">
                <a:extLst>
                  <a:ext uri="{FF2B5EF4-FFF2-40B4-BE49-F238E27FC236}">
                    <a16:creationId xmlns:a16="http://schemas.microsoft.com/office/drawing/2014/main" id="{095BC827-E4E6-5039-0544-ED222C8F189F}"/>
                  </a:ext>
                </a:extLst>
              </p:cNvPr>
              <p:cNvSpPr txBox="1"/>
              <p:nvPr/>
            </p:nvSpPr>
            <p:spPr>
              <a:xfrm>
                <a:off x="2110555" y="2470633"/>
                <a:ext cx="1294782" cy="15388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ZA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Short Description</a:t>
                </a:r>
              </a:p>
            </p:txBody>
          </p:sp>
          <p:sp>
            <p:nvSpPr>
              <p:cNvPr id="151" name="TextBox 150">
                <a:extLst>
                  <a:ext uri="{FF2B5EF4-FFF2-40B4-BE49-F238E27FC236}">
                    <a16:creationId xmlns:a16="http://schemas.microsoft.com/office/drawing/2014/main" id="{AA6BF978-143F-AD95-549D-A21F72D3DFAC}"/>
                  </a:ext>
                </a:extLst>
              </p:cNvPr>
              <p:cNvSpPr txBox="1"/>
              <p:nvPr/>
            </p:nvSpPr>
            <p:spPr>
              <a:xfrm>
                <a:off x="2110556" y="2653951"/>
                <a:ext cx="1294781" cy="23573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Autofit/>
              </a:bodyPr>
              <a:lstStyle/>
              <a:p>
                <a:r>
                  <a:rPr lang="en-ZA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Q3 20YY</a:t>
                </a:r>
              </a:p>
            </p:txBody>
          </p:sp>
        </p:grpSp>
      </p:grpSp>
      <p:grpSp>
        <p:nvGrpSpPr>
          <p:cNvPr id="22" name="Milestone 6" title="Milestone 6">
            <a:extLst>
              <a:ext uri="{FF2B5EF4-FFF2-40B4-BE49-F238E27FC236}">
                <a16:creationId xmlns:a16="http://schemas.microsoft.com/office/drawing/2014/main" id="{0F0ED508-DD87-3647-EFE6-FA49760FC6D1}"/>
              </a:ext>
            </a:extLst>
          </p:cNvPr>
          <p:cNvGrpSpPr/>
          <p:nvPr/>
        </p:nvGrpSpPr>
        <p:grpSpPr>
          <a:xfrm>
            <a:off x="6677730" y="3621768"/>
            <a:ext cx="1294784" cy="1817804"/>
            <a:chOff x="6677730" y="3621768"/>
            <a:chExt cx="1294784" cy="1817804"/>
          </a:xfrm>
        </p:grpSpPr>
        <p:sp>
          <p:nvSpPr>
            <p:cNvPr id="139" name="Arrow: Down 138" title="Milestone Arrow">
              <a:extLst>
                <a:ext uri="{FF2B5EF4-FFF2-40B4-BE49-F238E27FC236}">
                  <a16:creationId xmlns:a16="http://schemas.microsoft.com/office/drawing/2014/main" id="{F8390914-7807-9DE0-3FA5-5BBCF5C077D6}"/>
                </a:ext>
              </a:extLst>
            </p:cNvPr>
            <p:cNvSpPr/>
            <p:nvPr/>
          </p:nvSpPr>
          <p:spPr>
            <a:xfrm>
              <a:off x="6677730" y="4392862"/>
              <a:ext cx="470255" cy="1046710"/>
            </a:xfrm>
            <a:prstGeom prst="downArrow">
              <a:avLst>
                <a:gd name="adj1" fmla="val 100000"/>
                <a:gd name="adj2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sp>
          <p:nvSpPr>
            <p:cNvPr id="140" name="Oval 139" title="Milestone Number">
              <a:extLst>
                <a:ext uri="{FF2B5EF4-FFF2-40B4-BE49-F238E27FC236}">
                  <a16:creationId xmlns:a16="http://schemas.microsoft.com/office/drawing/2014/main" id="{CC1DC93F-4BE7-222B-B964-B07DFE45C419}"/>
                </a:ext>
              </a:extLst>
            </p:cNvPr>
            <p:cNvSpPr/>
            <p:nvPr/>
          </p:nvSpPr>
          <p:spPr>
            <a:xfrm>
              <a:off x="6763701" y="4573412"/>
              <a:ext cx="296963" cy="29696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54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ZA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06</a:t>
              </a:r>
            </a:p>
          </p:txBody>
        </p:sp>
        <p:grpSp>
          <p:nvGrpSpPr>
            <p:cNvPr id="141" name="Group 140" title="Milestone Text">
              <a:extLst>
                <a:ext uri="{FF2B5EF4-FFF2-40B4-BE49-F238E27FC236}">
                  <a16:creationId xmlns:a16="http://schemas.microsoft.com/office/drawing/2014/main" id="{7365639E-F80D-449C-412F-DF25D0D34A6D}"/>
                </a:ext>
              </a:extLst>
            </p:cNvPr>
            <p:cNvGrpSpPr/>
            <p:nvPr/>
          </p:nvGrpSpPr>
          <p:grpSpPr>
            <a:xfrm>
              <a:off x="6677732" y="3621768"/>
              <a:ext cx="1294782" cy="727511"/>
              <a:chOff x="2110555" y="2162177"/>
              <a:chExt cx="1294782" cy="727511"/>
            </a:xfrm>
          </p:grpSpPr>
          <p:sp>
            <p:nvSpPr>
              <p:cNvPr id="142" name="TextBox 141">
                <a:extLst>
                  <a:ext uri="{FF2B5EF4-FFF2-40B4-BE49-F238E27FC236}">
                    <a16:creationId xmlns:a16="http://schemas.microsoft.com/office/drawing/2014/main" id="{99025AD4-04C2-B498-EDF2-B08413E5276F}"/>
                  </a:ext>
                </a:extLst>
              </p:cNvPr>
              <p:cNvSpPr txBox="1"/>
              <p:nvPr/>
            </p:nvSpPr>
            <p:spPr>
              <a:xfrm>
                <a:off x="2110555" y="2162177"/>
                <a:ext cx="1294782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ZA" sz="2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Milestone</a:t>
                </a:r>
              </a:p>
            </p:txBody>
          </p:sp>
          <p:sp>
            <p:nvSpPr>
              <p:cNvPr id="143" name="TextBox 142">
                <a:extLst>
                  <a:ext uri="{FF2B5EF4-FFF2-40B4-BE49-F238E27FC236}">
                    <a16:creationId xmlns:a16="http://schemas.microsoft.com/office/drawing/2014/main" id="{E464AAF3-A740-8C47-A656-B76BF4BD8AAF}"/>
                  </a:ext>
                </a:extLst>
              </p:cNvPr>
              <p:cNvSpPr txBox="1"/>
              <p:nvPr/>
            </p:nvSpPr>
            <p:spPr>
              <a:xfrm>
                <a:off x="2110555" y="2470633"/>
                <a:ext cx="1294782" cy="15388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ZA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Short Description</a:t>
                </a:r>
              </a:p>
            </p:txBody>
          </p:sp>
          <p:sp>
            <p:nvSpPr>
              <p:cNvPr id="144" name="TextBox 143">
                <a:extLst>
                  <a:ext uri="{FF2B5EF4-FFF2-40B4-BE49-F238E27FC236}">
                    <a16:creationId xmlns:a16="http://schemas.microsoft.com/office/drawing/2014/main" id="{85DD2135-AF3D-91A8-D69A-9E8CC631CFBE}"/>
                  </a:ext>
                </a:extLst>
              </p:cNvPr>
              <p:cNvSpPr txBox="1"/>
              <p:nvPr/>
            </p:nvSpPr>
            <p:spPr>
              <a:xfrm>
                <a:off x="2110556" y="2653951"/>
                <a:ext cx="1294781" cy="23573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Autofit/>
              </a:bodyPr>
              <a:lstStyle/>
              <a:p>
                <a:r>
                  <a:rPr lang="en-ZA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Q2 20YY</a:t>
                </a:r>
              </a:p>
            </p:txBody>
          </p:sp>
        </p:grpSp>
      </p:grpSp>
      <p:grpSp>
        <p:nvGrpSpPr>
          <p:cNvPr id="24" name="Milestone 8" title="Milestone 8">
            <a:extLst>
              <a:ext uri="{FF2B5EF4-FFF2-40B4-BE49-F238E27FC236}">
                <a16:creationId xmlns:a16="http://schemas.microsoft.com/office/drawing/2014/main" id="{79AED26B-76CB-D680-C57B-1C1FAF46C87D}"/>
              </a:ext>
            </a:extLst>
          </p:cNvPr>
          <p:cNvGrpSpPr/>
          <p:nvPr/>
        </p:nvGrpSpPr>
        <p:grpSpPr>
          <a:xfrm>
            <a:off x="7963087" y="4237246"/>
            <a:ext cx="1314025" cy="1202325"/>
            <a:chOff x="7963087" y="4237246"/>
            <a:chExt cx="1314025" cy="1202325"/>
          </a:xfrm>
        </p:grpSpPr>
        <p:sp>
          <p:nvSpPr>
            <p:cNvPr id="152" name="Arrow: Down 151" title="Short Milestone Arrow">
              <a:extLst>
                <a:ext uri="{FF2B5EF4-FFF2-40B4-BE49-F238E27FC236}">
                  <a16:creationId xmlns:a16="http://schemas.microsoft.com/office/drawing/2014/main" id="{4C7115ED-FC14-BED1-98C6-CC4149383884}"/>
                </a:ext>
              </a:extLst>
            </p:cNvPr>
            <p:cNvSpPr/>
            <p:nvPr/>
          </p:nvSpPr>
          <p:spPr>
            <a:xfrm>
              <a:off x="7963087" y="4962367"/>
              <a:ext cx="470255" cy="477204"/>
            </a:xfrm>
            <a:prstGeom prst="downArrow">
              <a:avLst>
                <a:gd name="adj1" fmla="val 100000"/>
                <a:gd name="adj2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grpSp>
          <p:nvGrpSpPr>
            <p:cNvPr id="153" name="Group 152" title="Milestone Text">
              <a:extLst>
                <a:ext uri="{FF2B5EF4-FFF2-40B4-BE49-F238E27FC236}">
                  <a16:creationId xmlns:a16="http://schemas.microsoft.com/office/drawing/2014/main" id="{56097D0B-5052-0021-1F6D-DBB2053BF652}"/>
                </a:ext>
              </a:extLst>
            </p:cNvPr>
            <p:cNvGrpSpPr/>
            <p:nvPr/>
          </p:nvGrpSpPr>
          <p:grpSpPr>
            <a:xfrm>
              <a:off x="7982330" y="4237246"/>
              <a:ext cx="1294782" cy="727511"/>
              <a:chOff x="2110555" y="2162177"/>
              <a:chExt cx="1294782" cy="727511"/>
            </a:xfrm>
          </p:grpSpPr>
          <p:sp>
            <p:nvSpPr>
              <p:cNvPr id="154" name="TextBox 153">
                <a:extLst>
                  <a:ext uri="{FF2B5EF4-FFF2-40B4-BE49-F238E27FC236}">
                    <a16:creationId xmlns:a16="http://schemas.microsoft.com/office/drawing/2014/main" id="{4AC4797E-F957-1772-E4DB-080C995F9C39}"/>
                  </a:ext>
                </a:extLst>
              </p:cNvPr>
              <p:cNvSpPr txBox="1"/>
              <p:nvPr/>
            </p:nvSpPr>
            <p:spPr>
              <a:xfrm>
                <a:off x="2110555" y="2162177"/>
                <a:ext cx="1294782" cy="36933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ZA" sz="2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Milestone</a:t>
                </a:r>
              </a:p>
            </p:txBody>
          </p:sp>
          <p:sp>
            <p:nvSpPr>
              <p:cNvPr id="155" name="TextBox 154">
                <a:extLst>
                  <a:ext uri="{FF2B5EF4-FFF2-40B4-BE49-F238E27FC236}">
                    <a16:creationId xmlns:a16="http://schemas.microsoft.com/office/drawing/2014/main" id="{98384404-1860-BB9B-546F-5D1BD1A90076}"/>
                  </a:ext>
                </a:extLst>
              </p:cNvPr>
              <p:cNvSpPr txBox="1"/>
              <p:nvPr/>
            </p:nvSpPr>
            <p:spPr>
              <a:xfrm>
                <a:off x="2110555" y="2470633"/>
                <a:ext cx="1294782" cy="15388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ZA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Short Description</a:t>
                </a:r>
              </a:p>
            </p:txBody>
          </p:sp>
          <p:sp>
            <p:nvSpPr>
              <p:cNvPr id="156" name="TextBox 155">
                <a:extLst>
                  <a:ext uri="{FF2B5EF4-FFF2-40B4-BE49-F238E27FC236}">
                    <a16:creationId xmlns:a16="http://schemas.microsoft.com/office/drawing/2014/main" id="{4588AF40-83A1-8CF6-BABA-00F7BCD446B6}"/>
                  </a:ext>
                </a:extLst>
              </p:cNvPr>
              <p:cNvSpPr txBox="1"/>
              <p:nvPr/>
            </p:nvSpPr>
            <p:spPr>
              <a:xfrm>
                <a:off x="2110556" y="2653951"/>
                <a:ext cx="1294781" cy="23573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Autofit/>
              </a:bodyPr>
              <a:lstStyle/>
              <a:p>
                <a:r>
                  <a:rPr lang="en-ZA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Q4 20YY</a:t>
                </a:r>
              </a:p>
            </p:txBody>
          </p:sp>
        </p:grpSp>
      </p:grpSp>
      <p:grpSp>
        <p:nvGrpSpPr>
          <p:cNvPr id="25" name="Milestone 9" title="Milestone 9">
            <a:extLst>
              <a:ext uri="{FF2B5EF4-FFF2-40B4-BE49-F238E27FC236}">
                <a16:creationId xmlns:a16="http://schemas.microsoft.com/office/drawing/2014/main" id="{D6DA5CF1-71C6-FE9E-DADB-9BF508A451A9}"/>
              </a:ext>
            </a:extLst>
          </p:cNvPr>
          <p:cNvGrpSpPr/>
          <p:nvPr/>
        </p:nvGrpSpPr>
        <p:grpSpPr>
          <a:xfrm>
            <a:off x="9062791" y="2474710"/>
            <a:ext cx="1957559" cy="2964862"/>
            <a:chOff x="9062791" y="2474710"/>
            <a:chExt cx="1957559" cy="2964862"/>
          </a:xfrm>
        </p:grpSpPr>
        <p:sp>
          <p:nvSpPr>
            <p:cNvPr id="168" name="Arrow: Down 167" title="Tall Arrow Today">
              <a:extLst>
                <a:ext uri="{FF2B5EF4-FFF2-40B4-BE49-F238E27FC236}">
                  <a16:creationId xmlns:a16="http://schemas.microsoft.com/office/drawing/2014/main" id="{03882872-9696-83C8-B922-D12107193C1B}"/>
                </a:ext>
              </a:extLst>
            </p:cNvPr>
            <p:cNvSpPr/>
            <p:nvPr/>
          </p:nvSpPr>
          <p:spPr>
            <a:xfrm>
              <a:off x="10550095" y="2474710"/>
              <a:ext cx="470255" cy="2964862"/>
            </a:xfrm>
            <a:prstGeom prst="downArrow">
              <a:avLst>
                <a:gd name="adj1" fmla="val 100000"/>
                <a:gd name="adj2" fmla="val 50000"/>
              </a:avLst>
            </a:prstGeom>
            <a:gradFill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/>
            </a:p>
          </p:txBody>
        </p:sp>
        <p:grpSp>
          <p:nvGrpSpPr>
            <p:cNvPr id="7" name="Group 6" title="Milestone Text">
              <a:extLst>
                <a:ext uri="{FF2B5EF4-FFF2-40B4-BE49-F238E27FC236}">
                  <a16:creationId xmlns:a16="http://schemas.microsoft.com/office/drawing/2014/main" id="{0EB6AFC7-82EF-FD8C-6B75-23E85329D101}"/>
                </a:ext>
              </a:extLst>
            </p:cNvPr>
            <p:cNvGrpSpPr/>
            <p:nvPr/>
          </p:nvGrpSpPr>
          <p:grpSpPr>
            <a:xfrm>
              <a:off x="9062791" y="2593629"/>
              <a:ext cx="1294782" cy="727511"/>
              <a:chOff x="9170729" y="2825146"/>
              <a:chExt cx="1294782" cy="727511"/>
            </a:xfrm>
          </p:grpSpPr>
          <p:sp>
            <p:nvSpPr>
              <p:cNvPr id="171" name="TextBox 170">
                <a:extLst>
                  <a:ext uri="{FF2B5EF4-FFF2-40B4-BE49-F238E27FC236}">
                    <a16:creationId xmlns:a16="http://schemas.microsoft.com/office/drawing/2014/main" id="{D0AF6F27-F3C5-65AF-3876-599A1FBE909E}"/>
                  </a:ext>
                </a:extLst>
              </p:cNvPr>
              <p:cNvSpPr txBox="1"/>
              <p:nvPr/>
            </p:nvSpPr>
            <p:spPr>
              <a:xfrm>
                <a:off x="9170729" y="2825146"/>
                <a:ext cx="1294782" cy="3077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r"/>
                <a:r>
                  <a:rPr lang="en-ZA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Expect Goal</a:t>
                </a:r>
              </a:p>
            </p:txBody>
          </p:sp>
          <p:sp>
            <p:nvSpPr>
              <p:cNvPr id="172" name="TextBox 171">
                <a:extLst>
                  <a:ext uri="{FF2B5EF4-FFF2-40B4-BE49-F238E27FC236}">
                    <a16:creationId xmlns:a16="http://schemas.microsoft.com/office/drawing/2014/main" id="{C356EB9C-9DFB-1BA3-B191-B1068EEE5BA5}"/>
                  </a:ext>
                </a:extLst>
              </p:cNvPr>
              <p:cNvSpPr txBox="1"/>
              <p:nvPr/>
            </p:nvSpPr>
            <p:spPr>
              <a:xfrm>
                <a:off x="9170729" y="3133602"/>
                <a:ext cx="1294782" cy="15388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r"/>
                <a:r>
                  <a:rPr lang="en-ZA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Short Description</a:t>
                </a:r>
              </a:p>
            </p:txBody>
          </p:sp>
          <p:sp>
            <p:nvSpPr>
              <p:cNvPr id="173" name="TextBox 172">
                <a:extLst>
                  <a:ext uri="{FF2B5EF4-FFF2-40B4-BE49-F238E27FC236}">
                    <a16:creationId xmlns:a16="http://schemas.microsoft.com/office/drawing/2014/main" id="{142B4953-D478-67DF-9F48-941630172134}"/>
                  </a:ext>
                </a:extLst>
              </p:cNvPr>
              <p:cNvSpPr txBox="1"/>
              <p:nvPr/>
            </p:nvSpPr>
            <p:spPr>
              <a:xfrm>
                <a:off x="9170730" y="3316920"/>
                <a:ext cx="1294781" cy="23573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Autofit/>
              </a:bodyPr>
              <a:lstStyle/>
              <a:p>
                <a:pPr algn="r"/>
                <a:r>
                  <a:rPr lang="en-ZA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Q4 20YY</a:t>
                </a:r>
              </a:p>
            </p:txBody>
          </p:sp>
        </p:grpSp>
        <p:grpSp>
          <p:nvGrpSpPr>
            <p:cNvPr id="9" name="Group 8" title="Today Flag Icon">
              <a:extLst>
                <a:ext uri="{FF2B5EF4-FFF2-40B4-BE49-F238E27FC236}">
                  <a16:creationId xmlns:a16="http://schemas.microsoft.com/office/drawing/2014/main" id="{6C73AE86-BC12-4940-6893-64367E287020}"/>
                </a:ext>
              </a:extLst>
            </p:cNvPr>
            <p:cNvGrpSpPr/>
            <p:nvPr/>
          </p:nvGrpSpPr>
          <p:grpSpPr>
            <a:xfrm>
              <a:off x="10636741" y="2652807"/>
              <a:ext cx="296963" cy="296963"/>
              <a:chOff x="10636741" y="2652807"/>
              <a:chExt cx="296963" cy="296963"/>
            </a:xfrm>
          </p:grpSpPr>
          <p:sp>
            <p:nvSpPr>
              <p:cNvPr id="169" name="Oval 168">
                <a:extLst>
                  <a:ext uri="{FF2B5EF4-FFF2-40B4-BE49-F238E27FC236}">
                    <a16:creationId xmlns:a16="http://schemas.microsoft.com/office/drawing/2014/main" id="{DFB54B8C-A9B6-758C-54A9-2A365D0BF6C0}"/>
                  </a:ext>
                </a:extLst>
              </p:cNvPr>
              <p:cNvSpPr/>
              <p:nvPr/>
            </p:nvSpPr>
            <p:spPr>
              <a:xfrm>
                <a:off x="10636741" y="2652807"/>
                <a:ext cx="296963" cy="296963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>
                <a:outerShdw blurRad="254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en-ZA" sz="600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pic>
            <p:nvPicPr>
              <p:cNvPr id="179" name="Graphic 178" title="Flag Icon">
                <a:extLst>
                  <a:ext uri="{FF2B5EF4-FFF2-40B4-BE49-F238E27FC236}">
                    <a16:creationId xmlns:a16="http://schemas.microsoft.com/office/drawing/2014/main" id="{BDEE0512-4910-F33E-7581-5F31DC9869C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2"/>
                  </a:ext>
                </a:extLst>
              </a:blip>
              <a:stretch>
                <a:fillRect/>
              </a:stretch>
            </p:blipFill>
            <p:spPr>
              <a:xfrm>
                <a:off x="10710816" y="2716810"/>
                <a:ext cx="149367" cy="168956"/>
              </a:xfrm>
              <a:prstGeom prst="rect">
                <a:avLst/>
              </a:prstGeom>
            </p:spPr>
          </p:pic>
        </p:grp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6A48F930-9C99-4939-4F78-017A153B30A2}"/>
              </a:ext>
            </a:extLst>
          </p:cNvPr>
          <p:cNvSpPr txBox="1"/>
          <p:nvPr/>
        </p:nvSpPr>
        <p:spPr>
          <a:xfrm>
            <a:off x="2110212" y="1753871"/>
            <a:ext cx="352890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dirty="0">
                <a:solidFill>
                  <a:srgbClr val="C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ระบุโครงการ / กิจกรรม +แหล่งทุน </a:t>
            </a:r>
          </a:p>
          <a:p>
            <a:r>
              <a:rPr lang="th-TH" sz="2400" dirty="0">
                <a:solidFill>
                  <a:srgbClr val="C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ที่เกี่ยวข้อง ทั้งที่ผ่านมา และที่ดำเนินการปัจจุบัน และคาดว่าจะพัฒนาต่อในอนาคต </a:t>
            </a:r>
          </a:p>
        </p:txBody>
      </p:sp>
    </p:spTree>
    <p:extLst>
      <p:ext uri="{BB962C8B-B14F-4D97-AF65-F5344CB8AC3E}">
        <p14:creationId xmlns:p14="http://schemas.microsoft.com/office/powerpoint/2010/main" val="20229958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4E15CE-2356-EFFB-498F-3AAFB66A80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กล่องข้อความ 4">
            <a:extLst>
              <a:ext uri="{FF2B5EF4-FFF2-40B4-BE49-F238E27FC236}">
                <a16:creationId xmlns:a16="http://schemas.microsoft.com/office/drawing/2014/main" id="{95B3879D-52E0-6075-04A8-D894E813CC3B}"/>
              </a:ext>
            </a:extLst>
          </p:cNvPr>
          <p:cNvSpPr txBox="1"/>
          <p:nvPr/>
        </p:nvSpPr>
        <p:spPr>
          <a:xfrm>
            <a:off x="3294060" y="1051092"/>
            <a:ext cx="105882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6869AD"/>
                </a:solidFill>
                <a:effectLst/>
                <a:uLnTx/>
                <a:uFillTx/>
                <a:latin typeface="Kanit" pitchFamily="2" charset="-34"/>
                <a:ea typeface="+mn-ea"/>
                <a:cs typeface="Kanit" pitchFamily="2" charset="-34"/>
              </a:rPr>
              <a:t>CMU Research Consortium</a:t>
            </a:r>
            <a:endParaRPr kumimoji="0" lang="th-TH" sz="3600" b="1" i="0" u="none" strike="noStrike" kern="1200" cap="none" spc="0" normalizeH="0" baseline="0" noProof="0" dirty="0">
              <a:ln>
                <a:noFill/>
              </a:ln>
              <a:solidFill>
                <a:srgbClr val="6869AD"/>
              </a:solidFill>
              <a:effectLst/>
              <a:uLnTx/>
              <a:uFillTx/>
              <a:latin typeface="Kanit" pitchFamily="2" charset="-34"/>
              <a:ea typeface="+mn-ea"/>
              <a:cs typeface="Kanit" pitchFamily="2" charset="-34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D601A230-DE82-E526-8BAA-38FCD2911E66}"/>
              </a:ext>
            </a:extLst>
          </p:cNvPr>
          <p:cNvGrpSpPr/>
          <p:nvPr/>
        </p:nvGrpSpPr>
        <p:grpSpPr>
          <a:xfrm>
            <a:off x="1011624" y="1863210"/>
            <a:ext cx="10477222" cy="4462327"/>
            <a:chOff x="878274" y="1196460"/>
            <a:chExt cx="10477222" cy="4462327"/>
          </a:xfrm>
        </p:grpSpPr>
        <p:sp>
          <p:nvSpPr>
            <p:cNvPr id="3" name="Oval 5">
              <a:extLst>
                <a:ext uri="{FF2B5EF4-FFF2-40B4-BE49-F238E27FC236}">
                  <a16:creationId xmlns:a16="http://schemas.microsoft.com/office/drawing/2014/main" id="{A872ED8D-0DB7-C8CF-F832-BD18A189B635}"/>
                </a:ext>
              </a:extLst>
            </p:cNvPr>
            <p:cNvSpPr/>
            <p:nvPr/>
          </p:nvSpPr>
          <p:spPr>
            <a:xfrm>
              <a:off x="878274" y="1870489"/>
              <a:ext cx="1564065" cy="1564065"/>
            </a:xfrm>
            <a:prstGeom prst="ellipse">
              <a:avLst/>
            </a:prstGeom>
            <a:solidFill>
              <a:srgbClr val="FBAB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Kanit" pitchFamily="2" charset="-34"/>
                <a:ea typeface="+mn-ea"/>
                <a:cs typeface="Kanit" pitchFamily="2" charset="-34"/>
              </a:endParaRPr>
            </a:p>
          </p:txBody>
        </p:sp>
        <p:sp>
          <p:nvSpPr>
            <p:cNvPr id="4" name="TextBox 8">
              <a:extLst>
                <a:ext uri="{FF2B5EF4-FFF2-40B4-BE49-F238E27FC236}">
                  <a16:creationId xmlns:a16="http://schemas.microsoft.com/office/drawing/2014/main" id="{0ACCD9AB-155D-E43D-F858-77726DD1DCF9}"/>
                </a:ext>
              </a:extLst>
            </p:cNvPr>
            <p:cNvSpPr txBox="1"/>
            <p:nvPr/>
          </p:nvSpPr>
          <p:spPr>
            <a:xfrm>
              <a:off x="1151994" y="2652521"/>
              <a:ext cx="101662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Kanit" pitchFamily="2" charset="-34"/>
                  <a:ea typeface="+mn-ea"/>
                  <a:cs typeface="Kanit" pitchFamily="2" charset="-34"/>
                </a:rPr>
                <a:t>Materials</a:t>
              </a:r>
              <a:endParaRPr kumimoji="0" lang="th-T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anit" pitchFamily="2" charset="-34"/>
                <a:ea typeface="+mn-ea"/>
                <a:cs typeface="Kanit" pitchFamily="2" charset="-34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Kanit" pitchFamily="2" charset="-34"/>
                  <a:ea typeface="+mn-ea"/>
                  <a:cs typeface="Kanit" pitchFamily="2" charset="-34"/>
                </a:rPr>
                <a:t> Innovation</a:t>
              </a:r>
            </a:p>
          </p:txBody>
        </p:sp>
        <p:sp>
          <p:nvSpPr>
            <p:cNvPr id="5" name="Oval 11">
              <a:extLst>
                <a:ext uri="{FF2B5EF4-FFF2-40B4-BE49-F238E27FC236}">
                  <a16:creationId xmlns:a16="http://schemas.microsoft.com/office/drawing/2014/main" id="{8AF73A6F-90FA-89D4-F9C7-7F3E6C795C6D}"/>
                </a:ext>
              </a:extLst>
            </p:cNvPr>
            <p:cNvSpPr/>
            <p:nvPr/>
          </p:nvSpPr>
          <p:spPr>
            <a:xfrm>
              <a:off x="1519652" y="2278208"/>
              <a:ext cx="281308" cy="2813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Kanit" pitchFamily="2" charset="-34"/>
                  <a:ea typeface="+mn-ea"/>
                  <a:cs typeface="Kanit" pitchFamily="2" charset="-34"/>
                </a:rPr>
                <a:t>1</a:t>
              </a:r>
            </a:p>
          </p:txBody>
        </p:sp>
        <p:sp>
          <p:nvSpPr>
            <p:cNvPr id="6" name="Oval 12">
              <a:extLst>
                <a:ext uri="{FF2B5EF4-FFF2-40B4-BE49-F238E27FC236}">
                  <a16:creationId xmlns:a16="http://schemas.microsoft.com/office/drawing/2014/main" id="{F172CA28-3952-21F8-0D39-CDD765E3434A}"/>
                </a:ext>
              </a:extLst>
            </p:cNvPr>
            <p:cNvSpPr/>
            <p:nvPr/>
          </p:nvSpPr>
          <p:spPr>
            <a:xfrm>
              <a:off x="2856258" y="1870489"/>
              <a:ext cx="1564065" cy="1564065"/>
            </a:xfrm>
            <a:prstGeom prst="ellipse">
              <a:avLst/>
            </a:prstGeom>
            <a:solidFill>
              <a:srgbClr val="FBAB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Kanit" pitchFamily="2" charset="-34"/>
                <a:ea typeface="+mn-ea"/>
                <a:cs typeface="Kanit" pitchFamily="2" charset="-34"/>
              </a:endParaRPr>
            </a:p>
          </p:txBody>
        </p:sp>
        <p:sp>
          <p:nvSpPr>
            <p:cNvPr id="7" name="TextBox 13">
              <a:extLst>
                <a:ext uri="{FF2B5EF4-FFF2-40B4-BE49-F238E27FC236}">
                  <a16:creationId xmlns:a16="http://schemas.microsoft.com/office/drawing/2014/main" id="{8C787C69-FBE3-25DB-F4FB-91131F9850EA}"/>
                </a:ext>
              </a:extLst>
            </p:cNvPr>
            <p:cNvSpPr txBox="1"/>
            <p:nvPr/>
          </p:nvSpPr>
          <p:spPr>
            <a:xfrm>
              <a:off x="2943255" y="2652521"/>
              <a:ext cx="148630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Kanit" pitchFamily="2" charset="-34"/>
                  <a:ea typeface="+mn-ea"/>
                  <a:cs typeface="Kanit" pitchFamily="2" charset="-34"/>
                </a:rPr>
                <a:t>Climate Crisis, </a:t>
              </a:r>
              <a:endParaRPr kumimoji="0" lang="th-T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anit" pitchFamily="2" charset="-34"/>
                <a:ea typeface="+mn-ea"/>
                <a:cs typeface="Kanit" pitchFamily="2" charset="-34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Kanit" pitchFamily="2" charset="-34"/>
                  <a:ea typeface="+mn-ea"/>
                  <a:cs typeface="Kanit" pitchFamily="2" charset="-34"/>
                </a:rPr>
                <a:t>Carbon Neutrality</a:t>
              </a:r>
            </a:p>
          </p:txBody>
        </p:sp>
        <p:sp>
          <p:nvSpPr>
            <p:cNvPr id="8" name="Oval 14">
              <a:extLst>
                <a:ext uri="{FF2B5EF4-FFF2-40B4-BE49-F238E27FC236}">
                  <a16:creationId xmlns:a16="http://schemas.microsoft.com/office/drawing/2014/main" id="{8DF23D4E-F1DC-6A2C-4BD4-2C04B5AB0CD6}"/>
                </a:ext>
              </a:extLst>
            </p:cNvPr>
            <p:cNvSpPr/>
            <p:nvPr/>
          </p:nvSpPr>
          <p:spPr>
            <a:xfrm>
              <a:off x="3497636" y="2278208"/>
              <a:ext cx="281308" cy="2813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Kanit" pitchFamily="2" charset="-34"/>
                  <a:ea typeface="+mn-ea"/>
                  <a:cs typeface="Kanit" pitchFamily="2" charset="-34"/>
                </a:rPr>
                <a:t>2</a:t>
              </a:r>
            </a:p>
          </p:txBody>
        </p:sp>
        <p:sp>
          <p:nvSpPr>
            <p:cNvPr id="9" name="Oval 15">
              <a:extLst>
                <a:ext uri="{FF2B5EF4-FFF2-40B4-BE49-F238E27FC236}">
                  <a16:creationId xmlns:a16="http://schemas.microsoft.com/office/drawing/2014/main" id="{F210242F-89AB-899B-22EE-9EA877F8979C}"/>
                </a:ext>
              </a:extLst>
            </p:cNvPr>
            <p:cNvSpPr/>
            <p:nvPr/>
          </p:nvSpPr>
          <p:spPr>
            <a:xfrm>
              <a:off x="4834242" y="1870489"/>
              <a:ext cx="1564065" cy="1564065"/>
            </a:xfrm>
            <a:prstGeom prst="ellipse">
              <a:avLst/>
            </a:prstGeom>
            <a:solidFill>
              <a:srgbClr val="FBAB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Kanit" pitchFamily="2" charset="-34"/>
                <a:ea typeface="+mn-ea"/>
                <a:cs typeface="Kanit" pitchFamily="2" charset="-34"/>
              </a:endParaRPr>
            </a:p>
          </p:txBody>
        </p:sp>
        <p:sp>
          <p:nvSpPr>
            <p:cNvPr id="10" name="TextBox 16">
              <a:extLst>
                <a:ext uri="{FF2B5EF4-FFF2-40B4-BE49-F238E27FC236}">
                  <a16:creationId xmlns:a16="http://schemas.microsoft.com/office/drawing/2014/main" id="{28738FC2-B4DF-FD5E-BB83-5F06C55D2D05}"/>
                </a:ext>
              </a:extLst>
            </p:cNvPr>
            <p:cNvSpPr txBox="1"/>
            <p:nvPr/>
          </p:nvSpPr>
          <p:spPr>
            <a:xfrm>
              <a:off x="5082640" y="2616040"/>
              <a:ext cx="10951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Kanit" pitchFamily="2" charset="-34"/>
                  <a:ea typeface="Noto Sans" panose="020B0502040504020204" pitchFamily="34" charset="0"/>
                  <a:cs typeface="Kanit" pitchFamily="2" charset="-34"/>
                </a:rPr>
                <a:t>Agriculture,</a:t>
              </a:r>
              <a:endParaRPr kumimoji="0" lang="th-T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anit" pitchFamily="2" charset="-34"/>
                <a:ea typeface="Noto Sans" panose="020B0502040504020204" pitchFamily="34" charset="0"/>
                <a:cs typeface="Kanit" pitchFamily="2" charset="-34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Kanit" pitchFamily="2" charset="-34"/>
                  <a:ea typeface="Noto Sans" panose="020B0502040504020204" pitchFamily="34" charset="0"/>
                  <a:cs typeface="Kanit" pitchFamily="2" charset="-34"/>
                </a:rPr>
                <a:t>Biodiversity</a:t>
              </a:r>
            </a:p>
          </p:txBody>
        </p:sp>
        <p:sp>
          <p:nvSpPr>
            <p:cNvPr id="11" name="Oval 17">
              <a:extLst>
                <a:ext uri="{FF2B5EF4-FFF2-40B4-BE49-F238E27FC236}">
                  <a16:creationId xmlns:a16="http://schemas.microsoft.com/office/drawing/2014/main" id="{1E64D46D-93F3-6A64-0273-95243D67C102}"/>
                </a:ext>
              </a:extLst>
            </p:cNvPr>
            <p:cNvSpPr/>
            <p:nvPr/>
          </p:nvSpPr>
          <p:spPr>
            <a:xfrm>
              <a:off x="5475621" y="2278208"/>
              <a:ext cx="281308" cy="2813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Kanit" pitchFamily="2" charset="-34"/>
                  <a:ea typeface="+mn-ea"/>
                  <a:cs typeface="Kanit" pitchFamily="2" charset="-34"/>
                </a:rPr>
                <a:t>3</a:t>
              </a:r>
            </a:p>
          </p:txBody>
        </p:sp>
        <p:sp>
          <p:nvSpPr>
            <p:cNvPr id="12" name="Oval 18">
              <a:extLst>
                <a:ext uri="{FF2B5EF4-FFF2-40B4-BE49-F238E27FC236}">
                  <a16:creationId xmlns:a16="http://schemas.microsoft.com/office/drawing/2014/main" id="{FE322730-2D8D-BE2B-1A45-190B51960E5D}"/>
                </a:ext>
              </a:extLst>
            </p:cNvPr>
            <p:cNvSpPr/>
            <p:nvPr/>
          </p:nvSpPr>
          <p:spPr>
            <a:xfrm>
              <a:off x="6836772" y="1928260"/>
              <a:ext cx="1564065" cy="1564065"/>
            </a:xfrm>
            <a:prstGeom prst="ellipse">
              <a:avLst/>
            </a:prstGeom>
            <a:solidFill>
              <a:srgbClr val="FBAB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Kanit" pitchFamily="2" charset="-34"/>
                <a:ea typeface="+mn-ea"/>
                <a:cs typeface="Kanit" pitchFamily="2" charset="-34"/>
              </a:endParaRPr>
            </a:p>
          </p:txBody>
        </p:sp>
        <p:sp>
          <p:nvSpPr>
            <p:cNvPr id="13" name="TextBox 19">
              <a:extLst>
                <a:ext uri="{FF2B5EF4-FFF2-40B4-BE49-F238E27FC236}">
                  <a16:creationId xmlns:a16="http://schemas.microsoft.com/office/drawing/2014/main" id="{FFAA1F2F-7F03-500E-DACA-BFB9CC36E86E}"/>
                </a:ext>
              </a:extLst>
            </p:cNvPr>
            <p:cNvSpPr txBox="1"/>
            <p:nvPr/>
          </p:nvSpPr>
          <p:spPr>
            <a:xfrm>
              <a:off x="6797916" y="2616040"/>
              <a:ext cx="1686679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Kanit" pitchFamily="2" charset="-34"/>
                  <a:ea typeface="Noto Sans" panose="020B0502040504020204" pitchFamily="34" charset="0"/>
                  <a:cs typeface="Kanit" pitchFamily="2" charset="-34"/>
                </a:rPr>
                <a:t>Herb, Cosmetic, </a:t>
              </a:r>
              <a:endParaRPr kumimoji="0" lang="th-T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anit" pitchFamily="2" charset="-34"/>
                <a:ea typeface="Noto Sans" panose="020B0502040504020204" pitchFamily="34" charset="0"/>
                <a:cs typeface="Kanit" pitchFamily="2" charset="-34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Kanit" pitchFamily="2" charset="-34"/>
                  <a:ea typeface="Noto Sans" panose="020B0502040504020204" pitchFamily="34" charset="0"/>
                  <a:cs typeface="Kanit" pitchFamily="2" charset="-34"/>
                </a:rPr>
                <a:t>Supplements, Drugs, </a:t>
              </a:r>
              <a:endParaRPr kumimoji="0" lang="th-T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anit" pitchFamily="2" charset="-34"/>
                <a:ea typeface="Noto Sans" panose="020B0502040504020204" pitchFamily="34" charset="0"/>
                <a:cs typeface="Kanit" pitchFamily="2" charset="-34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Kanit" pitchFamily="2" charset="-34"/>
                  <a:ea typeface="Noto Sans" panose="020B0502040504020204" pitchFamily="34" charset="0"/>
                  <a:cs typeface="Kanit" pitchFamily="2" charset="-34"/>
                </a:rPr>
                <a:t>High Valued Food</a:t>
              </a:r>
            </a:p>
          </p:txBody>
        </p:sp>
        <p:sp>
          <p:nvSpPr>
            <p:cNvPr id="14" name="Oval 20">
              <a:extLst>
                <a:ext uri="{FF2B5EF4-FFF2-40B4-BE49-F238E27FC236}">
                  <a16:creationId xmlns:a16="http://schemas.microsoft.com/office/drawing/2014/main" id="{5B42A5E7-9666-C4B5-42FB-913D07904844}"/>
                </a:ext>
              </a:extLst>
            </p:cNvPr>
            <p:cNvSpPr/>
            <p:nvPr/>
          </p:nvSpPr>
          <p:spPr>
            <a:xfrm>
              <a:off x="7478150" y="2285365"/>
              <a:ext cx="281308" cy="2813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Kanit" pitchFamily="2" charset="-34"/>
                  <a:ea typeface="+mn-ea"/>
                  <a:cs typeface="Kanit" pitchFamily="2" charset="-34"/>
                </a:rPr>
                <a:t>4</a:t>
              </a:r>
            </a:p>
          </p:txBody>
        </p:sp>
        <p:sp>
          <p:nvSpPr>
            <p:cNvPr id="15" name="Oval 33">
              <a:extLst>
                <a:ext uri="{FF2B5EF4-FFF2-40B4-BE49-F238E27FC236}">
                  <a16:creationId xmlns:a16="http://schemas.microsoft.com/office/drawing/2014/main" id="{A25781FB-C498-C0AE-F07C-A17138D7DD33}"/>
                </a:ext>
              </a:extLst>
            </p:cNvPr>
            <p:cNvSpPr/>
            <p:nvPr/>
          </p:nvSpPr>
          <p:spPr>
            <a:xfrm>
              <a:off x="8844477" y="1931429"/>
              <a:ext cx="1564065" cy="1564065"/>
            </a:xfrm>
            <a:prstGeom prst="ellipse">
              <a:avLst/>
            </a:prstGeom>
            <a:solidFill>
              <a:srgbClr val="FBAB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Kanit" pitchFamily="2" charset="-34"/>
                <a:ea typeface="+mn-ea"/>
                <a:cs typeface="Kanit" pitchFamily="2" charset="-34"/>
              </a:endParaRPr>
            </a:p>
          </p:txBody>
        </p:sp>
        <p:sp>
          <p:nvSpPr>
            <p:cNvPr id="16" name="TextBox 34">
              <a:extLst>
                <a:ext uri="{FF2B5EF4-FFF2-40B4-BE49-F238E27FC236}">
                  <a16:creationId xmlns:a16="http://schemas.microsoft.com/office/drawing/2014/main" id="{D67FC4B6-3940-7B60-FC6F-8B5F96957FAF}"/>
                </a:ext>
              </a:extLst>
            </p:cNvPr>
            <p:cNvSpPr txBox="1"/>
            <p:nvPr/>
          </p:nvSpPr>
          <p:spPr>
            <a:xfrm>
              <a:off x="8741951" y="2616040"/>
              <a:ext cx="184056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Kanit" pitchFamily="2" charset="-34"/>
                  <a:ea typeface="Noto Sans" panose="020B0502040504020204" pitchFamily="34" charset="0"/>
                  <a:cs typeface="Kanit" pitchFamily="2" charset="-34"/>
                </a:rPr>
                <a:t>Health and Well-being,</a:t>
              </a:r>
              <a:endParaRPr kumimoji="0" lang="th-T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anit" pitchFamily="2" charset="-34"/>
                <a:ea typeface="Noto Sans" panose="020B0502040504020204" pitchFamily="34" charset="0"/>
                <a:cs typeface="Kanit" pitchFamily="2" charset="-34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Kanit" pitchFamily="2" charset="-34"/>
                  <a:ea typeface="Noto Sans" panose="020B0502040504020204" pitchFamily="34" charset="0"/>
                  <a:cs typeface="Kanit" pitchFamily="2" charset="-34"/>
                </a:rPr>
                <a:t>Aging Society,</a:t>
              </a:r>
              <a:endParaRPr kumimoji="0" lang="th-T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anit" pitchFamily="2" charset="-34"/>
                <a:ea typeface="Noto Sans" panose="020B0502040504020204" pitchFamily="34" charset="0"/>
                <a:cs typeface="Kanit" pitchFamily="2" charset="-34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Kanit" pitchFamily="2" charset="-34"/>
                  <a:ea typeface="Noto Sans" panose="020B0502040504020204" pitchFamily="34" charset="0"/>
                  <a:cs typeface="Kanit" pitchFamily="2" charset="-34"/>
                </a:rPr>
                <a:t>Pandemics</a:t>
              </a:r>
            </a:p>
          </p:txBody>
        </p:sp>
        <p:sp>
          <p:nvSpPr>
            <p:cNvPr id="18" name="Oval 36">
              <a:extLst>
                <a:ext uri="{FF2B5EF4-FFF2-40B4-BE49-F238E27FC236}">
                  <a16:creationId xmlns:a16="http://schemas.microsoft.com/office/drawing/2014/main" id="{9CC3CE35-FF94-65F1-2BB4-86F47C278B50}"/>
                </a:ext>
              </a:extLst>
            </p:cNvPr>
            <p:cNvSpPr/>
            <p:nvPr/>
          </p:nvSpPr>
          <p:spPr>
            <a:xfrm>
              <a:off x="1828237" y="4094722"/>
              <a:ext cx="1564065" cy="1564065"/>
            </a:xfrm>
            <a:prstGeom prst="ellipse">
              <a:avLst/>
            </a:prstGeom>
            <a:solidFill>
              <a:srgbClr val="FBAB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Kanit" pitchFamily="2" charset="-34"/>
                <a:ea typeface="+mn-ea"/>
                <a:cs typeface="Kanit" pitchFamily="2" charset="-34"/>
              </a:endParaRPr>
            </a:p>
          </p:txBody>
        </p:sp>
        <p:sp>
          <p:nvSpPr>
            <p:cNvPr id="19" name="TextBox 37">
              <a:extLst>
                <a:ext uri="{FF2B5EF4-FFF2-40B4-BE49-F238E27FC236}">
                  <a16:creationId xmlns:a16="http://schemas.microsoft.com/office/drawing/2014/main" id="{A8A9A5FE-3714-D2F5-7BE6-206D7E6CB30F}"/>
                </a:ext>
              </a:extLst>
            </p:cNvPr>
            <p:cNvSpPr txBox="1"/>
            <p:nvPr/>
          </p:nvSpPr>
          <p:spPr>
            <a:xfrm>
              <a:off x="1787767" y="4865302"/>
              <a:ext cx="16450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Kanit" pitchFamily="2" charset="-34"/>
                  <a:ea typeface="Noto Sans" panose="020B0502040504020204" pitchFamily="34" charset="0"/>
                  <a:cs typeface="Kanit" pitchFamily="2" charset="-34"/>
                </a:rPr>
                <a:t>Tourism Hospitality</a:t>
              </a:r>
              <a:endParaRPr kumimoji="0" lang="th-T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anit" pitchFamily="2" charset="-34"/>
                <a:ea typeface="Noto Sans" panose="020B0502040504020204" pitchFamily="34" charset="0"/>
                <a:cs typeface="Kanit" pitchFamily="2" charset="-34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Kanit" pitchFamily="2" charset="-34"/>
                  <a:ea typeface="Noto Sans" panose="020B0502040504020204" pitchFamily="34" charset="0"/>
                  <a:cs typeface="Kanit" pitchFamily="2" charset="-34"/>
                </a:rPr>
                <a:t>&amp; Creative Economy</a:t>
              </a:r>
            </a:p>
          </p:txBody>
        </p:sp>
        <p:sp>
          <p:nvSpPr>
            <p:cNvPr id="20" name="Oval 38">
              <a:extLst>
                <a:ext uri="{FF2B5EF4-FFF2-40B4-BE49-F238E27FC236}">
                  <a16:creationId xmlns:a16="http://schemas.microsoft.com/office/drawing/2014/main" id="{6AF5599D-83FC-F8E0-E1DE-FA55C806C717}"/>
                </a:ext>
              </a:extLst>
            </p:cNvPr>
            <p:cNvSpPr/>
            <p:nvPr/>
          </p:nvSpPr>
          <p:spPr>
            <a:xfrm>
              <a:off x="2469615" y="4583995"/>
              <a:ext cx="281308" cy="2813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Kanit" pitchFamily="2" charset="-34"/>
                  <a:ea typeface="+mn-ea"/>
                  <a:cs typeface="Kanit" pitchFamily="2" charset="-34"/>
                </a:rPr>
                <a:t>6</a:t>
              </a:r>
            </a:p>
          </p:txBody>
        </p:sp>
        <p:sp>
          <p:nvSpPr>
            <p:cNvPr id="21" name="Oval 39">
              <a:extLst>
                <a:ext uri="{FF2B5EF4-FFF2-40B4-BE49-F238E27FC236}">
                  <a16:creationId xmlns:a16="http://schemas.microsoft.com/office/drawing/2014/main" id="{B7FB7DDF-F8E9-06BE-6F99-9E975C45F375}"/>
                </a:ext>
              </a:extLst>
            </p:cNvPr>
            <p:cNvSpPr/>
            <p:nvPr/>
          </p:nvSpPr>
          <p:spPr>
            <a:xfrm>
              <a:off x="3806221" y="4094722"/>
              <a:ext cx="1564065" cy="1564065"/>
            </a:xfrm>
            <a:prstGeom prst="ellipse">
              <a:avLst/>
            </a:prstGeom>
            <a:solidFill>
              <a:srgbClr val="FBAB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Kanit" pitchFamily="2" charset="-34"/>
                <a:ea typeface="+mn-ea"/>
                <a:cs typeface="Kanit" pitchFamily="2" charset="-34"/>
              </a:endParaRPr>
            </a:p>
          </p:txBody>
        </p:sp>
        <p:sp>
          <p:nvSpPr>
            <p:cNvPr id="22" name="TextBox 40">
              <a:extLst>
                <a:ext uri="{FF2B5EF4-FFF2-40B4-BE49-F238E27FC236}">
                  <a16:creationId xmlns:a16="http://schemas.microsoft.com/office/drawing/2014/main" id="{60DF9DFB-6ADC-C1BF-7317-0E28540E395E}"/>
                </a:ext>
              </a:extLst>
            </p:cNvPr>
            <p:cNvSpPr txBox="1"/>
            <p:nvPr/>
          </p:nvSpPr>
          <p:spPr>
            <a:xfrm>
              <a:off x="4090368" y="4865302"/>
              <a:ext cx="99578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Kanit" pitchFamily="2" charset="-34"/>
                  <a:ea typeface="+mn-ea"/>
                  <a:cs typeface="Kanit" pitchFamily="2" charset="-34"/>
                </a:rPr>
                <a:t>Digital &amp; AI</a:t>
              </a:r>
            </a:p>
          </p:txBody>
        </p:sp>
        <p:sp>
          <p:nvSpPr>
            <p:cNvPr id="23" name="Oval 41">
              <a:extLst>
                <a:ext uri="{FF2B5EF4-FFF2-40B4-BE49-F238E27FC236}">
                  <a16:creationId xmlns:a16="http://schemas.microsoft.com/office/drawing/2014/main" id="{EC911E8E-7CB1-83E7-A26A-612857FE93A9}"/>
                </a:ext>
              </a:extLst>
            </p:cNvPr>
            <p:cNvSpPr/>
            <p:nvPr/>
          </p:nvSpPr>
          <p:spPr>
            <a:xfrm>
              <a:off x="4447599" y="4583995"/>
              <a:ext cx="281308" cy="2813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Kanit" pitchFamily="2" charset="-34"/>
                  <a:ea typeface="+mn-ea"/>
                  <a:cs typeface="Kanit" pitchFamily="2" charset="-34"/>
                </a:rPr>
                <a:t>7</a:t>
              </a:r>
            </a:p>
          </p:txBody>
        </p:sp>
        <p:sp>
          <p:nvSpPr>
            <p:cNvPr id="24" name="Oval 42">
              <a:extLst>
                <a:ext uri="{FF2B5EF4-FFF2-40B4-BE49-F238E27FC236}">
                  <a16:creationId xmlns:a16="http://schemas.microsoft.com/office/drawing/2014/main" id="{EC3D06C7-A3B5-4BA9-C683-622B0C16BE41}"/>
                </a:ext>
              </a:extLst>
            </p:cNvPr>
            <p:cNvSpPr/>
            <p:nvPr/>
          </p:nvSpPr>
          <p:spPr>
            <a:xfrm>
              <a:off x="5784205" y="4094722"/>
              <a:ext cx="1564065" cy="1564065"/>
            </a:xfrm>
            <a:prstGeom prst="ellipse">
              <a:avLst/>
            </a:prstGeom>
            <a:solidFill>
              <a:srgbClr val="FBAB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Kanit" pitchFamily="2" charset="-34"/>
                <a:ea typeface="+mn-ea"/>
                <a:cs typeface="Kanit" pitchFamily="2" charset="-34"/>
              </a:endParaRPr>
            </a:p>
          </p:txBody>
        </p:sp>
        <p:sp>
          <p:nvSpPr>
            <p:cNvPr id="25" name="TextBox 43">
              <a:extLst>
                <a:ext uri="{FF2B5EF4-FFF2-40B4-BE49-F238E27FC236}">
                  <a16:creationId xmlns:a16="http://schemas.microsoft.com/office/drawing/2014/main" id="{2A8468A1-1ADC-B088-6774-6D053EFD0ABD}"/>
                </a:ext>
              </a:extLst>
            </p:cNvPr>
            <p:cNvSpPr txBox="1"/>
            <p:nvPr/>
          </p:nvSpPr>
          <p:spPr>
            <a:xfrm>
              <a:off x="5772594" y="4828821"/>
              <a:ext cx="158729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Kanit" pitchFamily="2" charset="-34"/>
                  <a:ea typeface="Noto Sans" panose="020B0502040504020204" pitchFamily="34" charset="0"/>
                  <a:cs typeface="Kanit" pitchFamily="2" charset="-34"/>
                </a:rPr>
                <a:t>Social science,</a:t>
              </a:r>
              <a:endParaRPr kumimoji="0" lang="th-T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anit" pitchFamily="2" charset="-34"/>
                <a:ea typeface="Noto Sans" panose="020B0502040504020204" pitchFamily="34" charset="0"/>
                <a:cs typeface="Kanit" pitchFamily="2" charset="-34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Kanit" pitchFamily="2" charset="-34"/>
                  <a:ea typeface="Noto Sans" panose="020B0502040504020204" pitchFamily="34" charset="0"/>
                  <a:cs typeface="Kanit" pitchFamily="2" charset="-34"/>
                </a:rPr>
                <a:t>Humanities and Art</a:t>
              </a:r>
            </a:p>
          </p:txBody>
        </p:sp>
        <p:sp>
          <p:nvSpPr>
            <p:cNvPr id="26" name="Oval 44">
              <a:extLst>
                <a:ext uri="{FF2B5EF4-FFF2-40B4-BE49-F238E27FC236}">
                  <a16:creationId xmlns:a16="http://schemas.microsoft.com/office/drawing/2014/main" id="{7834ADBE-C054-4FE2-8600-A0C5F950D64D}"/>
                </a:ext>
              </a:extLst>
            </p:cNvPr>
            <p:cNvSpPr/>
            <p:nvPr/>
          </p:nvSpPr>
          <p:spPr>
            <a:xfrm>
              <a:off x="6425584" y="4583995"/>
              <a:ext cx="281308" cy="2813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Kanit" pitchFamily="2" charset="-34"/>
                  <a:ea typeface="+mn-ea"/>
                  <a:cs typeface="Kanit" pitchFamily="2" charset="-34"/>
                </a:rPr>
                <a:t>8</a:t>
              </a:r>
            </a:p>
          </p:txBody>
        </p:sp>
        <p:pic>
          <p:nvPicPr>
            <p:cNvPr id="27" name="Picture 48">
              <a:extLst>
                <a:ext uri="{FF2B5EF4-FFF2-40B4-BE49-F238E27FC236}">
                  <a16:creationId xmlns:a16="http://schemas.microsoft.com/office/drawing/2014/main" id="{7E22AD1C-2CDC-A9C5-49C8-95D220F5608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70253" y="1196460"/>
              <a:ext cx="956093" cy="956092"/>
            </a:xfrm>
            <a:prstGeom prst="rect">
              <a:avLst/>
            </a:prstGeom>
          </p:spPr>
        </p:pic>
        <p:pic>
          <p:nvPicPr>
            <p:cNvPr id="28" name="Picture 50">
              <a:extLst>
                <a:ext uri="{FF2B5EF4-FFF2-40B4-BE49-F238E27FC236}">
                  <a16:creationId xmlns:a16="http://schemas.microsoft.com/office/drawing/2014/main" id="{54E27573-6EAD-B5A5-D2A9-5A987547696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57201" y="1375000"/>
              <a:ext cx="818144" cy="818143"/>
            </a:xfrm>
            <a:prstGeom prst="rect">
              <a:avLst/>
            </a:prstGeom>
          </p:spPr>
        </p:pic>
        <p:pic>
          <p:nvPicPr>
            <p:cNvPr id="29" name="Picture 52">
              <a:extLst>
                <a:ext uri="{FF2B5EF4-FFF2-40B4-BE49-F238E27FC236}">
                  <a16:creationId xmlns:a16="http://schemas.microsoft.com/office/drawing/2014/main" id="{068E0764-D5A4-10B4-CBE1-B154D740109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06200" y="1361262"/>
              <a:ext cx="813909" cy="813908"/>
            </a:xfrm>
            <a:prstGeom prst="rect">
              <a:avLst/>
            </a:prstGeom>
          </p:spPr>
        </p:pic>
        <p:pic>
          <p:nvPicPr>
            <p:cNvPr id="30" name="Picture 58">
              <a:extLst>
                <a:ext uri="{FF2B5EF4-FFF2-40B4-BE49-F238E27FC236}">
                  <a16:creationId xmlns:a16="http://schemas.microsoft.com/office/drawing/2014/main" id="{91662076-6703-21F4-EDCC-7B86F15CE35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70634" y="1288027"/>
              <a:ext cx="896340" cy="896339"/>
            </a:xfrm>
            <a:prstGeom prst="rect">
              <a:avLst/>
            </a:prstGeom>
          </p:spPr>
        </p:pic>
        <p:pic>
          <p:nvPicPr>
            <p:cNvPr id="31" name="Picture 60">
              <a:extLst>
                <a:ext uri="{FF2B5EF4-FFF2-40B4-BE49-F238E27FC236}">
                  <a16:creationId xmlns:a16="http://schemas.microsoft.com/office/drawing/2014/main" id="{98BB451F-127F-03F3-2BCB-31C36398172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28174" y="1375000"/>
              <a:ext cx="818604" cy="818603"/>
            </a:xfrm>
            <a:prstGeom prst="rect">
              <a:avLst/>
            </a:prstGeom>
          </p:spPr>
        </p:pic>
        <p:pic>
          <p:nvPicPr>
            <p:cNvPr id="32" name="Picture 62">
              <a:extLst>
                <a:ext uri="{FF2B5EF4-FFF2-40B4-BE49-F238E27FC236}">
                  <a16:creationId xmlns:a16="http://schemas.microsoft.com/office/drawing/2014/main" id="{9BED70C9-A2C3-DBA8-0AD6-CEE6A618C82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58805" y="3619364"/>
              <a:ext cx="779810" cy="779810"/>
            </a:xfrm>
            <a:prstGeom prst="rect">
              <a:avLst/>
            </a:prstGeom>
          </p:spPr>
        </p:pic>
        <p:pic>
          <p:nvPicPr>
            <p:cNvPr id="33" name="Picture 64">
              <a:extLst>
                <a:ext uri="{FF2B5EF4-FFF2-40B4-BE49-F238E27FC236}">
                  <a16:creationId xmlns:a16="http://schemas.microsoft.com/office/drawing/2014/main" id="{FABF2C68-2D52-F8DE-2413-FE226B7AAE3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31069" y="3588220"/>
              <a:ext cx="739566" cy="739566"/>
            </a:xfrm>
            <a:prstGeom prst="rect">
              <a:avLst/>
            </a:prstGeom>
          </p:spPr>
        </p:pic>
        <p:pic>
          <p:nvPicPr>
            <p:cNvPr id="34" name="กราฟิก 6">
              <a:extLst>
                <a:ext uri="{FF2B5EF4-FFF2-40B4-BE49-F238E27FC236}">
                  <a16:creationId xmlns:a16="http://schemas.microsoft.com/office/drawing/2014/main" id="{9B12E380-8A87-BF57-41DF-8B0B0DB4E6EB}"/>
                </a:ext>
              </a:extLst>
            </p:cNvPr>
            <p:cNvPicPr>
              <a:picLocks noChangeAspect="1"/>
            </p:cNvPicPr>
            <p:nvPr/>
          </p:nvPicPr>
          <p:blipFill>
            <a:blip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6245816" y="3619364"/>
              <a:ext cx="786748" cy="786747"/>
            </a:xfrm>
            <a:prstGeom prst="rect">
              <a:avLst/>
            </a:prstGeom>
          </p:spPr>
        </p:pic>
        <p:sp>
          <p:nvSpPr>
            <p:cNvPr id="44" name="Oval 39">
              <a:extLst>
                <a:ext uri="{FF2B5EF4-FFF2-40B4-BE49-F238E27FC236}">
                  <a16:creationId xmlns:a16="http://schemas.microsoft.com/office/drawing/2014/main" id="{4FB74A0B-7388-D988-A682-B75D22AE0C31}"/>
                </a:ext>
              </a:extLst>
            </p:cNvPr>
            <p:cNvSpPr/>
            <p:nvPr/>
          </p:nvSpPr>
          <p:spPr>
            <a:xfrm>
              <a:off x="7813447" y="4094722"/>
              <a:ext cx="1564065" cy="1564065"/>
            </a:xfrm>
            <a:prstGeom prst="ellipse">
              <a:avLst/>
            </a:prstGeom>
            <a:solidFill>
              <a:srgbClr val="FBAB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Kanit" pitchFamily="2" charset="-34"/>
                <a:ea typeface="+mn-ea"/>
                <a:cs typeface="Kanit" pitchFamily="2" charset="-34"/>
              </a:endParaRPr>
            </a:p>
          </p:txBody>
        </p:sp>
        <p:sp>
          <p:nvSpPr>
            <p:cNvPr id="46" name="Oval 41">
              <a:extLst>
                <a:ext uri="{FF2B5EF4-FFF2-40B4-BE49-F238E27FC236}">
                  <a16:creationId xmlns:a16="http://schemas.microsoft.com/office/drawing/2014/main" id="{CF82FE0A-40C5-D9AA-26DB-0E7E41C555C4}"/>
                </a:ext>
              </a:extLst>
            </p:cNvPr>
            <p:cNvSpPr/>
            <p:nvPr/>
          </p:nvSpPr>
          <p:spPr>
            <a:xfrm>
              <a:off x="8454825" y="4583995"/>
              <a:ext cx="281308" cy="2813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Kanit" pitchFamily="2" charset="-34"/>
                  <a:ea typeface="+mn-ea"/>
                  <a:cs typeface="Kanit" pitchFamily="2" charset="-34"/>
                </a:rPr>
                <a:t>9</a:t>
              </a:r>
            </a:p>
          </p:txBody>
        </p:sp>
        <p:sp>
          <p:nvSpPr>
            <p:cNvPr id="47" name="Oval 42">
              <a:extLst>
                <a:ext uri="{FF2B5EF4-FFF2-40B4-BE49-F238E27FC236}">
                  <a16:creationId xmlns:a16="http://schemas.microsoft.com/office/drawing/2014/main" id="{32756566-A839-89E5-3E0C-32EC7706946B}"/>
                </a:ext>
              </a:extLst>
            </p:cNvPr>
            <p:cNvSpPr/>
            <p:nvPr/>
          </p:nvSpPr>
          <p:spPr>
            <a:xfrm>
              <a:off x="9791431" y="4094722"/>
              <a:ext cx="1564065" cy="1564065"/>
            </a:xfrm>
            <a:prstGeom prst="ellipse">
              <a:avLst/>
            </a:prstGeom>
            <a:solidFill>
              <a:srgbClr val="FBAB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Kanit" pitchFamily="2" charset="-34"/>
                <a:ea typeface="+mn-ea"/>
                <a:cs typeface="Kanit" pitchFamily="2" charset="-34"/>
              </a:endParaRPr>
            </a:p>
          </p:txBody>
        </p:sp>
        <p:sp>
          <p:nvSpPr>
            <p:cNvPr id="48" name="TextBox 43">
              <a:extLst>
                <a:ext uri="{FF2B5EF4-FFF2-40B4-BE49-F238E27FC236}">
                  <a16:creationId xmlns:a16="http://schemas.microsoft.com/office/drawing/2014/main" id="{D942730F-9860-DE45-11FA-0475B87A9D6A}"/>
                </a:ext>
              </a:extLst>
            </p:cNvPr>
            <p:cNvSpPr txBox="1"/>
            <p:nvPr/>
          </p:nvSpPr>
          <p:spPr>
            <a:xfrm>
              <a:off x="9892593" y="4881469"/>
              <a:ext cx="13413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Kanit" pitchFamily="2" charset="-34"/>
                  <a:ea typeface="Noto Sans" panose="020B0502040504020204" pitchFamily="34" charset="0"/>
                  <a:cs typeface="Kanit" pitchFamily="2" charset="-34"/>
                </a:rPr>
                <a:t>Social Engagement</a:t>
              </a:r>
              <a:endParaRPr kumimoji="0" lang="en-US" sz="105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anit" pitchFamily="2" charset="-34"/>
                <a:ea typeface="Noto Sans" panose="020B0502040504020204" pitchFamily="34" charset="0"/>
                <a:cs typeface="Kanit" pitchFamily="2" charset="-34"/>
              </a:endParaRPr>
            </a:p>
          </p:txBody>
        </p:sp>
        <p:grpSp>
          <p:nvGrpSpPr>
            <p:cNvPr id="53" name="กลุ่ม 52">
              <a:extLst>
                <a:ext uri="{FF2B5EF4-FFF2-40B4-BE49-F238E27FC236}">
                  <a16:creationId xmlns:a16="http://schemas.microsoft.com/office/drawing/2014/main" id="{173F1D4C-9904-5C94-0C37-9663B3E163AB}"/>
                </a:ext>
              </a:extLst>
            </p:cNvPr>
            <p:cNvGrpSpPr/>
            <p:nvPr/>
          </p:nvGrpSpPr>
          <p:grpSpPr>
            <a:xfrm>
              <a:off x="10361807" y="4583995"/>
              <a:ext cx="375423" cy="281308"/>
              <a:chOff x="9254474" y="4583995"/>
              <a:chExt cx="375423" cy="281308"/>
            </a:xfrm>
          </p:grpSpPr>
          <p:sp>
            <p:nvSpPr>
              <p:cNvPr id="49" name="Oval 44">
                <a:extLst>
                  <a:ext uri="{FF2B5EF4-FFF2-40B4-BE49-F238E27FC236}">
                    <a16:creationId xmlns:a16="http://schemas.microsoft.com/office/drawing/2014/main" id="{5254E941-1418-48D7-63FD-8B3631943025}"/>
                  </a:ext>
                </a:extLst>
              </p:cNvPr>
              <p:cNvSpPr/>
              <p:nvPr/>
            </p:nvSpPr>
            <p:spPr>
              <a:xfrm>
                <a:off x="9325477" y="4583995"/>
                <a:ext cx="281308" cy="28130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Kanit" pitchFamily="2" charset="-34"/>
                  <a:ea typeface="+mn-ea"/>
                  <a:cs typeface="Kanit" pitchFamily="2" charset="-34"/>
                </a:endParaRPr>
              </a:p>
            </p:txBody>
          </p:sp>
          <p:sp>
            <p:nvSpPr>
              <p:cNvPr id="52" name="TextBox 43">
                <a:extLst>
                  <a:ext uri="{FF2B5EF4-FFF2-40B4-BE49-F238E27FC236}">
                    <a16:creationId xmlns:a16="http://schemas.microsoft.com/office/drawing/2014/main" id="{07BEF772-4B89-3C30-21B1-9C89BAC584E2}"/>
                  </a:ext>
                </a:extLst>
              </p:cNvPr>
              <p:cNvSpPr txBox="1"/>
              <p:nvPr/>
            </p:nvSpPr>
            <p:spPr>
              <a:xfrm>
                <a:off x="9254474" y="4586149"/>
                <a:ext cx="37542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Kanit" pitchFamily="2" charset="-34"/>
                    <a:ea typeface="Noto Sans" panose="020B0502040504020204" pitchFamily="34" charset="0"/>
                    <a:cs typeface="Kanit" pitchFamily="2" charset="-34"/>
                  </a:rPr>
                  <a:t> 10</a:t>
                </a:r>
              </a:p>
            </p:txBody>
          </p:sp>
        </p:grpSp>
        <p:pic>
          <p:nvPicPr>
            <p:cNvPr id="55" name="รูปภาพ 54">
              <a:extLst>
                <a:ext uri="{FF2B5EF4-FFF2-40B4-BE49-F238E27FC236}">
                  <a16:creationId xmlns:a16="http://schemas.microsoft.com/office/drawing/2014/main" id="{86AEDA24-BFF4-1981-BC6E-A2E4AF15AE27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8202105" y="3631762"/>
              <a:ext cx="786748" cy="786748"/>
            </a:xfrm>
            <a:prstGeom prst="rect">
              <a:avLst/>
            </a:prstGeom>
          </p:spPr>
        </p:pic>
        <p:pic>
          <p:nvPicPr>
            <p:cNvPr id="59" name="รูปภาพ 58">
              <a:extLst>
                <a:ext uri="{FF2B5EF4-FFF2-40B4-BE49-F238E27FC236}">
                  <a16:creationId xmlns:a16="http://schemas.microsoft.com/office/drawing/2014/main" id="{F348E6C2-D659-801F-961E-FAC7FA0E05D8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80089" y="3624505"/>
              <a:ext cx="786747" cy="786747"/>
            </a:xfrm>
            <a:prstGeom prst="rect">
              <a:avLst/>
            </a:prstGeom>
          </p:spPr>
        </p:pic>
        <p:sp>
          <p:nvSpPr>
            <p:cNvPr id="50" name="TextBox 43">
              <a:extLst>
                <a:ext uri="{FF2B5EF4-FFF2-40B4-BE49-F238E27FC236}">
                  <a16:creationId xmlns:a16="http://schemas.microsoft.com/office/drawing/2014/main" id="{A9FD97AF-9110-846B-5AE6-C7DBAFE76460}"/>
                </a:ext>
              </a:extLst>
            </p:cNvPr>
            <p:cNvSpPr txBox="1"/>
            <p:nvPr/>
          </p:nvSpPr>
          <p:spPr>
            <a:xfrm>
              <a:off x="8132852" y="4870793"/>
              <a:ext cx="92525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Kanit" pitchFamily="2" charset="-34"/>
                  <a:ea typeface="Noto Sans" panose="020B0502040504020204" pitchFamily="34" charset="0"/>
                  <a:cs typeface="Kanit" pitchFamily="2" charset="-34"/>
                </a:rPr>
                <a:t>Frontier/</a:t>
              </a:r>
              <a:endParaRPr kumimoji="0" lang="th-T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anit" pitchFamily="2" charset="-34"/>
                <a:ea typeface="Noto Sans" panose="020B0502040504020204" pitchFamily="34" charset="0"/>
                <a:cs typeface="Kanit" pitchFamily="2" charset="-34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Kanit" pitchFamily="2" charset="-34"/>
                  <a:ea typeface="Noto Sans" panose="020B0502040504020204" pitchFamily="34" charset="0"/>
                  <a:cs typeface="Kanit" pitchFamily="2" charset="-34"/>
                </a:rPr>
                <a:t>Deep Tech</a:t>
              </a:r>
            </a:p>
          </p:txBody>
        </p:sp>
      </p:grpSp>
      <p:sp>
        <p:nvSpPr>
          <p:cNvPr id="45" name="สี่เหลี่ยมผืนผ้า: มุมมนเดียว 1">
            <a:extLst>
              <a:ext uri="{FF2B5EF4-FFF2-40B4-BE49-F238E27FC236}">
                <a16:creationId xmlns:a16="http://schemas.microsoft.com/office/drawing/2014/main" id="{3D32162F-B80D-78F2-0126-AA5DC262C62B}"/>
              </a:ext>
            </a:extLst>
          </p:cNvPr>
          <p:cNvSpPr/>
          <p:nvPr/>
        </p:nvSpPr>
        <p:spPr>
          <a:xfrm rot="10800000" flipH="1">
            <a:off x="0" y="138981"/>
            <a:ext cx="7003840" cy="676139"/>
          </a:xfrm>
          <a:prstGeom prst="round1Rect">
            <a:avLst>
              <a:gd name="adj" fmla="val 50000"/>
            </a:avLst>
          </a:prstGeom>
          <a:solidFill>
            <a:srgbClr val="3233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E934FF28-3EC2-F761-EB64-D4AF1AB20F3A}"/>
              </a:ext>
            </a:extLst>
          </p:cNvPr>
          <p:cNvSpPr/>
          <p:nvPr/>
        </p:nvSpPr>
        <p:spPr>
          <a:xfrm>
            <a:off x="91440" y="107234"/>
            <a:ext cx="617027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h-TH" sz="4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ภาคผนวก</a:t>
            </a:r>
            <a:r>
              <a:rPr lang="en-US" sz="4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anose="020B0500040200020003" pitchFamily="34" charset="-34"/>
                <a:cs typeface="TH SarabunPSK" panose="020B0500040200020003" pitchFamily="34" charset="-34"/>
              </a:rPr>
              <a:t>CMU Research Consortium</a:t>
            </a:r>
          </a:p>
        </p:txBody>
      </p:sp>
      <p:pic>
        <p:nvPicPr>
          <p:cNvPr id="54" name="รูปภาพ 53">
            <a:extLst>
              <a:ext uri="{FF2B5EF4-FFF2-40B4-BE49-F238E27FC236}">
                <a16:creationId xmlns:a16="http://schemas.microsoft.com/office/drawing/2014/main" id="{74E32775-CA73-7CF9-B375-DAD0B18644D7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6012" y="150336"/>
            <a:ext cx="562834" cy="246455"/>
          </a:xfrm>
          <a:prstGeom prst="rect">
            <a:avLst/>
          </a:prstGeom>
        </p:spPr>
      </p:pic>
      <p:pic>
        <p:nvPicPr>
          <p:cNvPr id="56" name="รูปภาพ 55">
            <a:extLst>
              <a:ext uri="{FF2B5EF4-FFF2-40B4-BE49-F238E27FC236}">
                <a16:creationId xmlns:a16="http://schemas.microsoft.com/office/drawing/2014/main" id="{F9FD389A-C9CE-2098-0855-2E101C56D01A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00186" y="42366"/>
            <a:ext cx="452882" cy="452882"/>
          </a:xfrm>
          <a:prstGeom prst="rect">
            <a:avLst/>
          </a:prstGeom>
        </p:spPr>
      </p:pic>
      <p:sp>
        <p:nvSpPr>
          <p:cNvPr id="17" name="Oval 38">
            <a:extLst>
              <a:ext uri="{FF2B5EF4-FFF2-40B4-BE49-F238E27FC236}">
                <a16:creationId xmlns:a16="http://schemas.microsoft.com/office/drawing/2014/main" id="{904A07C2-2C60-145D-E920-082DD4A8FA86}"/>
              </a:ext>
            </a:extLst>
          </p:cNvPr>
          <p:cNvSpPr/>
          <p:nvPr/>
        </p:nvSpPr>
        <p:spPr>
          <a:xfrm>
            <a:off x="9619205" y="2960664"/>
            <a:ext cx="281308" cy="28130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Kanit" pitchFamily="2" charset="-34"/>
                <a:ea typeface="+mn-ea"/>
                <a:cs typeface="Kanit" pitchFamily="2" charset="-34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6163309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DDECCBB3D1DE44F86814BB2EB1A1ED2" ma:contentTypeVersion="21" ma:contentTypeDescription="Create a new document." ma:contentTypeScope="" ma:versionID="48fe61c29e85ac34fba75342c731a16e">
  <xsd:schema xmlns:xsd="http://www.w3.org/2001/XMLSchema" xmlns:xs="http://www.w3.org/2001/XMLSchema" xmlns:p="http://schemas.microsoft.com/office/2006/metadata/properties" xmlns:ns1="http://schemas.microsoft.com/sharepoint/v3" xmlns:ns2="f51f87c6-2431-4388-9af9-381699f27c08" xmlns:ns3="e18e8ff8-88a9-40d1-8634-08fc246a5a9b" targetNamespace="http://schemas.microsoft.com/office/2006/metadata/properties" ma:root="true" ma:fieldsID="36a9a2230630b0b02c25a23014b90dba" ns1:_="" ns2:_="" ns3:_="">
    <xsd:import namespace="http://schemas.microsoft.com/sharepoint/v3"/>
    <xsd:import namespace="f51f87c6-2431-4388-9af9-381699f27c08"/>
    <xsd:import namespace="e18e8ff8-88a9-40d1-8634-08fc246a5a9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ServiceLocation" minOccurs="0"/>
                <xsd:element ref="ns1:_ip_UnifiedCompliancePolicyProperties" minOccurs="0"/>
                <xsd:element ref="ns1:_ip_UnifiedCompliancePolicyUIAc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9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0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51f87c6-2431-4388-9af9-381699f27c0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fc93ee74-b7c0-43f6-95d6-fcd5838c20c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6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18e8ff8-88a9-40d1-8634-08fc246a5a9b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c7e8dc0e-9783-4414-b003-9e4e44d1cf50}" ma:internalName="TaxCatchAll" ma:showField="CatchAllData" ma:web="e18e8ff8-88a9-40d1-8634-08fc246a5a9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  <lcf76f155ced4ddcb4097134ff3c332f xmlns="f51f87c6-2431-4388-9af9-381699f27c08">
      <Terms xmlns="http://schemas.microsoft.com/office/infopath/2007/PartnerControls"/>
    </lcf76f155ced4ddcb4097134ff3c332f>
    <TaxCatchAll xmlns="e18e8ff8-88a9-40d1-8634-08fc246a5a9b" xsi:nil="true"/>
  </documentManagement>
</p:properties>
</file>

<file path=customXml/itemProps1.xml><?xml version="1.0" encoding="utf-8"?>
<ds:datastoreItem xmlns:ds="http://schemas.openxmlformats.org/officeDocument/2006/customXml" ds:itemID="{AAC0B189-F42E-4384-A465-8F29F8C4A354}"/>
</file>

<file path=customXml/itemProps2.xml><?xml version="1.0" encoding="utf-8"?>
<ds:datastoreItem xmlns:ds="http://schemas.openxmlformats.org/officeDocument/2006/customXml" ds:itemID="{EBB74521-9083-4380-9030-770B13E8546B}"/>
</file>

<file path=customXml/itemProps3.xml><?xml version="1.0" encoding="utf-8"?>
<ds:datastoreItem xmlns:ds="http://schemas.openxmlformats.org/officeDocument/2006/customXml" ds:itemID="{93786558-75A6-4AC6-AD44-A3E156EC0B31}"/>
</file>

<file path=docProps/app.xml><?xml version="1.0" encoding="utf-8"?>
<Properties xmlns="http://schemas.openxmlformats.org/officeDocument/2006/extended-properties" xmlns:vt="http://schemas.openxmlformats.org/officeDocument/2006/docPropsVTypes">
  <TotalTime>731</TotalTime>
  <Words>700</Words>
  <Application>Microsoft Office PowerPoint</Application>
  <PresentationFormat>Widescreen</PresentationFormat>
  <Paragraphs>120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2" baseType="lpstr">
      <vt:lpstr>Anantason Medium</vt:lpstr>
      <vt:lpstr>Arial</vt:lpstr>
      <vt:lpstr>Bai Jamjuree</vt:lpstr>
      <vt:lpstr>Calibri</vt:lpstr>
      <vt:lpstr>Calibri Light</vt:lpstr>
      <vt:lpstr>Kanit</vt:lpstr>
      <vt:lpstr>Montserrat</vt:lpstr>
      <vt:lpstr>TH SarabunPSK</vt:lpstr>
      <vt:lpstr>Office Theme</vt:lpstr>
      <vt:lpstr>ชื่อโครงการวิจัย (ปีงบประมาณ)</vt:lpstr>
      <vt:lpstr>Timeline Project (ตัวอย่างการแสดง timeline สามารถปรับแต่งได้ตามความเหมาะสมของโครงการ เพื่อให้เห็นการดำเนินการที่ผ่านมา แนวทางที่คาดกว่าต้องดำเนินการ เพื่อเป้าหมายการใช้ประโยชน์จากผลงานวิจัย)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ชื่อโครงการวิจัย</dc:title>
  <dc:creator>PUNTHANA KHAMKHIAO</dc:creator>
  <cp:lastModifiedBy>SANPARWAT VITHAYASAI</cp:lastModifiedBy>
  <cp:revision>12</cp:revision>
  <dcterms:created xsi:type="dcterms:W3CDTF">2025-07-21T23:08:06Z</dcterms:created>
  <dcterms:modified xsi:type="dcterms:W3CDTF">2026-05-12T04:17:12Z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0x0101002DDECCBB3D1DE44F86814BB2EB1A1ED2</vt:lpwstr>
  </property>
</Properties>
</file>